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3" r:id="rId4"/>
  </p:sldMasterIdLst>
  <p:notesMasterIdLst>
    <p:notesMasterId r:id="rId10"/>
  </p:notesMasterIdLst>
  <p:sldIdLst>
    <p:sldId id="307" r:id="rId5"/>
    <p:sldId id="308" r:id="rId6"/>
    <p:sldId id="309" r:id="rId7"/>
    <p:sldId id="310" r:id="rId8"/>
    <p:sldId id="31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B75B555-C1F3-4ACF-BFF1-223AF87AB3E6}" v="44" dt="2024-04-29T08:20:06.72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79758" autoAdjust="0"/>
  </p:normalViewPr>
  <p:slideViewPr>
    <p:cSldViewPr snapToGrid="0">
      <p:cViewPr varScale="1">
        <p:scale>
          <a:sx n="77" d="100"/>
          <a:sy n="77" d="100"/>
        </p:scale>
        <p:origin x="137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sa MacAskill" userId="b592a88f-3ca9-49e4-8c6c-fe8aa2e9fe65" providerId="ADAL" clId="{6E50B8ED-5F30-4AA9-A4D5-99A0444CB597}"/>
    <pc:docChg chg="undo custSel addSld delSld modSld sldOrd">
      <pc:chgData name="Lisa MacAskill" userId="b592a88f-3ca9-49e4-8c6c-fe8aa2e9fe65" providerId="ADAL" clId="{6E50B8ED-5F30-4AA9-A4D5-99A0444CB597}" dt="2024-04-16T16:09:09.567" v="264" actId="47"/>
      <pc:docMkLst>
        <pc:docMk/>
      </pc:docMkLst>
      <pc:sldChg chg="addSp delSp modSp del mod ord">
        <pc:chgData name="Lisa MacAskill" userId="b592a88f-3ca9-49e4-8c6c-fe8aa2e9fe65" providerId="ADAL" clId="{6E50B8ED-5F30-4AA9-A4D5-99A0444CB597}" dt="2024-04-16T16:09:09.567" v="264" actId="47"/>
        <pc:sldMkLst>
          <pc:docMk/>
          <pc:sldMk cId="2535501290" sldId="256"/>
        </pc:sldMkLst>
        <pc:spChg chg="mod">
          <ac:chgData name="Lisa MacAskill" userId="b592a88f-3ca9-49e4-8c6c-fe8aa2e9fe65" providerId="ADAL" clId="{6E50B8ED-5F30-4AA9-A4D5-99A0444CB597}" dt="2024-04-16T15:05:20.347" v="25"/>
          <ac:spMkLst>
            <pc:docMk/>
            <pc:sldMk cId="2535501290" sldId="256"/>
            <ac:spMk id="2" creationId="{F683B743-23D9-9530-57B3-B2167F95A091}"/>
          </ac:spMkLst>
        </pc:spChg>
        <pc:spChg chg="del">
          <ac:chgData name="Lisa MacAskill" userId="b592a88f-3ca9-49e4-8c6c-fe8aa2e9fe65" providerId="ADAL" clId="{6E50B8ED-5F30-4AA9-A4D5-99A0444CB597}" dt="2024-04-16T15:05:02.277" v="20" actId="478"/>
          <ac:spMkLst>
            <pc:docMk/>
            <pc:sldMk cId="2535501290" sldId="256"/>
            <ac:spMk id="3" creationId="{1AFD4156-F944-33E9-B90F-E6FB81EB7AD7}"/>
          </ac:spMkLst>
        </pc:spChg>
        <pc:graphicFrameChg chg="add mod">
          <ac:chgData name="Lisa MacAskill" userId="b592a88f-3ca9-49e4-8c6c-fe8aa2e9fe65" providerId="ADAL" clId="{6E50B8ED-5F30-4AA9-A4D5-99A0444CB597}" dt="2024-04-16T15:04:41.707" v="17"/>
          <ac:graphicFrameMkLst>
            <pc:docMk/>
            <pc:sldMk cId="2535501290" sldId="256"/>
            <ac:graphicFrameMk id="4" creationId="{98D32FEE-B8BB-8252-620E-71C24CFCE5B8}"/>
          </ac:graphicFrameMkLst>
        </pc:graphicFrameChg>
        <pc:graphicFrameChg chg="add del mod">
          <ac:chgData name="Lisa MacAskill" userId="b592a88f-3ca9-49e4-8c6c-fe8aa2e9fe65" providerId="ADAL" clId="{6E50B8ED-5F30-4AA9-A4D5-99A0444CB597}" dt="2024-04-16T15:04:59.887" v="19" actId="478"/>
          <ac:graphicFrameMkLst>
            <pc:docMk/>
            <pc:sldMk cId="2535501290" sldId="256"/>
            <ac:graphicFrameMk id="5" creationId="{DBFBCD07-D594-8091-315F-705FE82FE99B}"/>
          </ac:graphicFrameMkLst>
        </pc:graphicFrameChg>
        <pc:graphicFrameChg chg="add mod">
          <ac:chgData name="Lisa MacAskill" userId="b592a88f-3ca9-49e4-8c6c-fe8aa2e9fe65" providerId="ADAL" clId="{6E50B8ED-5F30-4AA9-A4D5-99A0444CB597}" dt="2024-04-16T15:05:10.397" v="23"/>
          <ac:graphicFrameMkLst>
            <pc:docMk/>
            <pc:sldMk cId="2535501290" sldId="256"/>
            <ac:graphicFrameMk id="6" creationId="{7CB6D4CA-CCBC-675C-627C-1706B345A3A6}"/>
          </ac:graphicFrameMkLst>
        </pc:graphicFrameChg>
      </pc:sldChg>
      <pc:sldChg chg="modSp mod">
        <pc:chgData name="Lisa MacAskill" userId="b592a88f-3ca9-49e4-8c6c-fe8aa2e9fe65" providerId="ADAL" clId="{6E50B8ED-5F30-4AA9-A4D5-99A0444CB597}" dt="2024-04-16T15:07:24.517" v="53" actId="20577"/>
        <pc:sldMkLst>
          <pc:docMk/>
          <pc:sldMk cId="709810116" sldId="314"/>
        </pc:sldMkLst>
        <pc:spChg chg="mod">
          <ac:chgData name="Lisa MacAskill" userId="b592a88f-3ca9-49e4-8c6c-fe8aa2e9fe65" providerId="ADAL" clId="{6E50B8ED-5F30-4AA9-A4D5-99A0444CB597}" dt="2024-04-16T15:07:24.517" v="53" actId="20577"/>
          <ac:spMkLst>
            <pc:docMk/>
            <pc:sldMk cId="709810116" sldId="314"/>
            <ac:spMk id="84" creationId="{00000000-0000-0000-0000-000000000000}"/>
          </ac:spMkLst>
        </pc:spChg>
        <pc:spChg chg="mod">
          <ac:chgData name="Lisa MacAskill" userId="b592a88f-3ca9-49e4-8c6c-fe8aa2e9fe65" providerId="ADAL" clId="{6E50B8ED-5F30-4AA9-A4D5-99A0444CB597}" dt="2024-04-16T15:07:19.037" v="45" actId="27636"/>
          <ac:spMkLst>
            <pc:docMk/>
            <pc:sldMk cId="709810116" sldId="314"/>
            <ac:spMk id="85" creationId="{00000000-0000-0000-0000-000000000000}"/>
          </ac:spMkLst>
        </pc:spChg>
      </pc:sldChg>
      <pc:sldChg chg="addSp delSp modSp mod">
        <pc:chgData name="Lisa MacAskill" userId="b592a88f-3ca9-49e4-8c6c-fe8aa2e9fe65" providerId="ADAL" clId="{6E50B8ED-5F30-4AA9-A4D5-99A0444CB597}" dt="2024-04-16T15:09:55.351" v="101" actId="1076"/>
        <pc:sldMkLst>
          <pc:docMk/>
          <pc:sldMk cId="2157721192" sldId="315"/>
        </pc:sldMkLst>
        <pc:spChg chg="add mod">
          <ac:chgData name="Lisa MacAskill" userId="b592a88f-3ca9-49e4-8c6c-fe8aa2e9fe65" providerId="ADAL" clId="{6E50B8ED-5F30-4AA9-A4D5-99A0444CB597}" dt="2024-04-16T15:09:55.351" v="101" actId="1076"/>
          <ac:spMkLst>
            <pc:docMk/>
            <pc:sldMk cId="2157721192" sldId="315"/>
            <ac:spMk id="3" creationId="{C32BAAB6-71EB-6235-E06C-CFA85282BC3C}"/>
          </ac:spMkLst>
        </pc:spChg>
        <pc:spChg chg="del mod">
          <ac:chgData name="Lisa MacAskill" userId="b592a88f-3ca9-49e4-8c6c-fe8aa2e9fe65" providerId="ADAL" clId="{6E50B8ED-5F30-4AA9-A4D5-99A0444CB597}" dt="2024-04-16T15:09:10.109" v="92" actId="478"/>
          <ac:spMkLst>
            <pc:docMk/>
            <pc:sldMk cId="2157721192" sldId="315"/>
            <ac:spMk id="84" creationId="{00000000-0000-0000-0000-000000000000}"/>
          </ac:spMkLst>
        </pc:spChg>
        <pc:spChg chg="del mod">
          <ac:chgData name="Lisa MacAskill" userId="b592a88f-3ca9-49e4-8c6c-fe8aa2e9fe65" providerId="ADAL" clId="{6E50B8ED-5F30-4AA9-A4D5-99A0444CB597}" dt="2024-04-16T15:08:11.567" v="79" actId="478"/>
          <ac:spMkLst>
            <pc:docMk/>
            <pc:sldMk cId="2157721192" sldId="315"/>
            <ac:spMk id="85" creationId="{00000000-0000-0000-0000-000000000000}"/>
          </ac:spMkLst>
        </pc:spChg>
      </pc:sldChg>
      <pc:sldChg chg="modSp mod">
        <pc:chgData name="Lisa MacAskill" userId="b592a88f-3ca9-49e4-8c6c-fe8aa2e9fe65" providerId="ADAL" clId="{6E50B8ED-5F30-4AA9-A4D5-99A0444CB597}" dt="2024-04-16T15:11:26.808" v="137" actId="1076"/>
        <pc:sldMkLst>
          <pc:docMk/>
          <pc:sldMk cId="916699624" sldId="316"/>
        </pc:sldMkLst>
        <pc:spChg chg="mod">
          <ac:chgData name="Lisa MacAskill" userId="b592a88f-3ca9-49e4-8c6c-fe8aa2e9fe65" providerId="ADAL" clId="{6E50B8ED-5F30-4AA9-A4D5-99A0444CB597}" dt="2024-04-16T15:11:26.808" v="137" actId="1076"/>
          <ac:spMkLst>
            <pc:docMk/>
            <pc:sldMk cId="916699624" sldId="316"/>
            <ac:spMk id="3" creationId="{C32BAAB6-71EB-6235-E06C-CFA85282BC3C}"/>
          </ac:spMkLst>
        </pc:spChg>
      </pc:sldChg>
      <pc:sldChg chg="add del setBg">
        <pc:chgData name="Lisa MacAskill" userId="b592a88f-3ca9-49e4-8c6c-fe8aa2e9fe65" providerId="ADAL" clId="{6E50B8ED-5F30-4AA9-A4D5-99A0444CB597}" dt="2024-04-16T15:10:38.677" v="103"/>
        <pc:sldMkLst>
          <pc:docMk/>
          <pc:sldMk cId="3889404800" sldId="317"/>
        </pc:sldMkLst>
      </pc:sldChg>
      <pc:sldChg chg="modSp mod">
        <pc:chgData name="Lisa MacAskill" userId="b592a88f-3ca9-49e4-8c6c-fe8aa2e9fe65" providerId="ADAL" clId="{6E50B8ED-5F30-4AA9-A4D5-99A0444CB597}" dt="2024-04-16T15:18:36.947" v="139" actId="20577"/>
        <pc:sldMkLst>
          <pc:docMk/>
          <pc:sldMk cId="2888413480" sldId="349"/>
        </pc:sldMkLst>
        <pc:spChg chg="mod">
          <ac:chgData name="Lisa MacAskill" userId="b592a88f-3ca9-49e4-8c6c-fe8aa2e9fe65" providerId="ADAL" clId="{6E50B8ED-5F30-4AA9-A4D5-99A0444CB597}" dt="2024-04-16T15:18:36.947" v="139" actId="20577"/>
          <ac:spMkLst>
            <pc:docMk/>
            <pc:sldMk cId="2888413480" sldId="349"/>
            <ac:spMk id="3" creationId="{C32BAAB6-71EB-6235-E06C-CFA85282BC3C}"/>
          </ac:spMkLst>
        </pc:spChg>
      </pc:sldChg>
      <pc:sldChg chg="modSp mod">
        <pc:chgData name="Lisa MacAskill" userId="b592a88f-3ca9-49e4-8c6c-fe8aa2e9fe65" providerId="ADAL" clId="{6E50B8ED-5F30-4AA9-A4D5-99A0444CB597}" dt="2024-04-16T15:18:41.321" v="143" actId="27636"/>
        <pc:sldMkLst>
          <pc:docMk/>
          <pc:sldMk cId="1585860110" sldId="350"/>
        </pc:sldMkLst>
        <pc:spChg chg="mod">
          <ac:chgData name="Lisa MacAskill" userId="b592a88f-3ca9-49e4-8c6c-fe8aa2e9fe65" providerId="ADAL" clId="{6E50B8ED-5F30-4AA9-A4D5-99A0444CB597}" dt="2024-04-16T15:18:41.321" v="143" actId="27636"/>
          <ac:spMkLst>
            <pc:docMk/>
            <pc:sldMk cId="1585860110" sldId="350"/>
            <ac:spMk id="85" creationId="{00000000-0000-0000-0000-000000000000}"/>
          </ac:spMkLst>
        </pc:spChg>
      </pc:sldChg>
      <pc:sldChg chg="modSp mod">
        <pc:chgData name="Lisa MacAskill" userId="b592a88f-3ca9-49e4-8c6c-fe8aa2e9fe65" providerId="ADAL" clId="{6E50B8ED-5F30-4AA9-A4D5-99A0444CB597}" dt="2024-04-16T15:20:44.887" v="145" actId="27636"/>
        <pc:sldMkLst>
          <pc:docMk/>
          <pc:sldMk cId="0" sldId="361"/>
        </pc:sldMkLst>
        <pc:spChg chg="mod">
          <ac:chgData name="Lisa MacAskill" userId="b592a88f-3ca9-49e4-8c6c-fe8aa2e9fe65" providerId="ADAL" clId="{6E50B8ED-5F30-4AA9-A4D5-99A0444CB597}" dt="2024-04-16T15:20:44.887" v="145" actId="27636"/>
          <ac:spMkLst>
            <pc:docMk/>
            <pc:sldMk cId="0" sldId="361"/>
            <ac:spMk id="85" creationId="{00000000-0000-0000-0000-000000000000}"/>
          </ac:spMkLst>
        </pc:spChg>
      </pc:sldChg>
      <pc:sldChg chg="modSp mod">
        <pc:chgData name="Lisa MacAskill" userId="b592a88f-3ca9-49e4-8c6c-fe8aa2e9fe65" providerId="ADAL" clId="{6E50B8ED-5F30-4AA9-A4D5-99A0444CB597}" dt="2024-04-16T15:21:46.997" v="263" actId="27636"/>
        <pc:sldMkLst>
          <pc:docMk/>
          <pc:sldMk cId="0" sldId="366"/>
        </pc:sldMkLst>
        <pc:spChg chg="mod">
          <ac:chgData name="Lisa MacAskill" userId="b592a88f-3ca9-49e4-8c6c-fe8aa2e9fe65" providerId="ADAL" clId="{6E50B8ED-5F30-4AA9-A4D5-99A0444CB597}" dt="2024-04-16T15:21:18.402" v="211" actId="20577"/>
          <ac:spMkLst>
            <pc:docMk/>
            <pc:sldMk cId="0" sldId="366"/>
            <ac:spMk id="121" creationId="{00000000-0000-0000-0000-000000000000}"/>
          </ac:spMkLst>
        </pc:spChg>
        <pc:spChg chg="mod">
          <ac:chgData name="Lisa MacAskill" userId="b592a88f-3ca9-49e4-8c6c-fe8aa2e9fe65" providerId="ADAL" clId="{6E50B8ED-5F30-4AA9-A4D5-99A0444CB597}" dt="2024-04-16T15:21:46.997" v="263" actId="27636"/>
          <ac:spMkLst>
            <pc:docMk/>
            <pc:sldMk cId="0" sldId="366"/>
            <ac:spMk id="122" creationId="{00000000-0000-0000-0000-000000000000}"/>
          </ac:spMkLst>
        </pc:spChg>
      </pc:sldChg>
    </pc:docChg>
  </pc:docChgLst>
  <pc:docChgLst>
    <pc:chgData name="Holly Smith" userId="1d5537b0-efb9-4e6e-b473-7351ebb5acbb" providerId="ADAL" clId="{0B75B555-C1F3-4ACF-BFF1-223AF87AB3E6}"/>
    <pc:docChg chg="undo custSel addSld delSld modSld delMainMaster">
      <pc:chgData name="Holly Smith" userId="1d5537b0-efb9-4e6e-b473-7351ebb5acbb" providerId="ADAL" clId="{0B75B555-C1F3-4ACF-BFF1-223AF87AB3E6}" dt="2024-04-29T08:21:41.767" v="151" actId="20577"/>
      <pc:docMkLst>
        <pc:docMk/>
      </pc:docMkLst>
      <pc:sldChg chg="addSp delSp modSp del mod setBg">
        <pc:chgData name="Holly Smith" userId="1d5537b0-efb9-4e6e-b473-7351ebb5acbb" providerId="ADAL" clId="{0B75B555-C1F3-4ACF-BFF1-223AF87AB3E6}" dt="2024-04-29T08:20:34.133" v="150" actId="47"/>
        <pc:sldMkLst>
          <pc:docMk/>
          <pc:sldMk cId="0" sldId="257"/>
        </pc:sldMkLst>
        <pc:spChg chg="mod">
          <ac:chgData name="Holly Smith" userId="1d5537b0-efb9-4e6e-b473-7351ebb5acbb" providerId="ADAL" clId="{0B75B555-C1F3-4ACF-BFF1-223AF87AB3E6}" dt="2024-04-29T08:15:06.834" v="54" actId="26606"/>
          <ac:spMkLst>
            <pc:docMk/>
            <pc:sldMk cId="0" sldId="257"/>
            <ac:spMk id="84" creationId="{00000000-0000-0000-0000-000000000000}"/>
          </ac:spMkLst>
        </pc:spChg>
        <pc:spChg chg="add del mod">
          <ac:chgData name="Holly Smith" userId="1d5537b0-efb9-4e6e-b473-7351ebb5acbb" providerId="ADAL" clId="{0B75B555-C1F3-4ACF-BFF1-223AF87AB3E6}" dt="2024-04-29T08:15:06.834" v="54" actId="26606"/>
          <ac:spMkLst>
            <pc:docMk/>
            <pc:sldMk cId="0" sldId="257"/>
            <ac:spMk id="85" creationId="{00000000-0000-0000-0000-000000000000}"/>
          </ac:spMkLst>
        </pc:spChg>
        <pc:spChg chg="add del">
          <ac:chgData name="Holly Smith" userId="1d5537b0-efb9-4e6e-b473-7351ebb5acbb" providerId="ADAL" clId="{0B75B555-C1F3-4ACF-BFF1-223AF87AB3E6}" dt="2024-04-29T08:13:57.165" v="28" actId="26606"/>
          <ac:spMkLst>
            <pc:docMk/>
            <pc:sldMk cId="0" sldId="257"/>
            <ac:spMk id="92" creationId="{A3363022-C969-41E9-8EB2-E4C94908C1FA}"/>
          </ac:spMkLst>
        </pc:spChg>
        <pc:spChg chg="add del">
          <ac:chgData name="Holly Smith" userId="1d5537b0-efb9-4e6e-b473-7351ebb5acbb" providerId="ADAL" clId="{0B75B555-C1F3-4ACF-BFF1-223AF87AB3E6}" dt="2024-04-29T08:13:57.165" v="28" actId="26606"/>
          <ac:spMkLst>
            <pc:docMk/>
            <pc:sldMk cId="0" sldId="257"/>
            <ac:spMk id="94" creationId="{8D1AD6B3-BE88-4CEB-BA17-790657CC4729}"/>
          </ac:spMkLst>
        </pc:spChg>
        <pc:spChg chg="add del">
          <ac:chgData name="Holly Smith" userId="1d5537b0-efb9-4e6e-b473-7351ebb5acbb" providerId="ADAL" clId="{0B75B555-C1F3-4ACF-BFF1-223AF87AB3E6}" dt="2024-04-29T08:15:06.834" v="54" actId="26606"/>
          <ac:spMkLst>
            <pc:docMk/>
            <pc:sldMk cId="0" sldId="257"/>
            <ac:spMk id="101" creationId="{2791B33F-CE76-4EF1-8227-54ED041CD4BD}"/>
          </ac:spMkLst>
        </pc:spChg>
        <pc:grpChg chg="add del">
          <ac:chgData name="Holly Smith" userId="1d5537b0-efb9-4e6e-b473-7351ebb5acbb" providerId="ADAL" clId="{0B75B555-C1F3-4ACF-BFF1-223AF87AB3E6}" dt="2024-04-29T08:13:57.165" v="28" actId="26606"/>
          <ac:grpSpMkLst>
            <pc:docMk/>
            <pc:sldMk cId="0" sldId="257"/>
            <ac:grpSpMk id="96" creationId="{89D1390B-7E13-4B4F-9CB2-391063412E54}"/>
          </ac:grpSpMkLst>
        </pc:grpChg>
        <pc:picChg chg="add del">
          <ac:chgData name="Holly Smith" userId="1d5537b0-efb9-4e6e-b473-7351ebb5acbb" providerId="ADAL" clId="{0B75B555-C1F3-4ACF-BFF1-223AF87AB3E6}" dt="2024-04-29T08:13:57.165" v="28" actId="26606"/>
          <ac:picMkLst>
            <pc:docMk/>
            <pc:sldMk cId="0" sldId="257"/>
            <ac:picMk id="89" creationId="{6C002798-28DE-7A3B-8909-2395AF144058}"/>
          </ac:picMkLst>
        </pc:picChg>
        <pc:picChg chg="add del">
          <ac:chgData name="Holly Smith" userId="1d5537b0-efb9-4e6e-b473-7351ebb5acbb" providerId="ADAL" clId="{0B75B555-C1F3-4ACF-BFF1-223AF87AB3E6}" dt="2024-04-29T08:15:06.834" v="54" actId="26606"/>
          <ac:picMkLst>
            <pc:docMk/>
            <pc:sldMk cId="0" sldId="257"/>
            <ac:picMk id="102" creationId="{2C6A4ABC-63C1-2E0E-FE31-4F5224FB210D}"/>
          </ac:picMkLst>
        </pc:picChg>
      </pc:sldChg>
      <pc:sldChg chg="addSp delSp delDesignElem">
        <pc:chgData name="Holly Smith" userId="1d5537b0-efb9-4e6e-b473-7351ebb5acbb" providerId="ADAL" clId="{0B75B555-C1F3-4ACF-BFF1-223AF87AB3E6}" dt="2024-04-29T08:15:09.098" v="56"/>
        <pc:sldMkLst>
          <pc:docMk/>
          <pc:sldMk cId="1015800427" sldId="258"/>
        </pc:sldMkLst>
        <pc:spChg chg="add del">
          <ac:chgData name="Holly Smith" userId="1d5537b0-efb9-4e6e-b473-7351ebb5acbb" providerId="ADAL" clId="{0B75B555-C1F3-4ACF-BFF1-223AF87AB3E6}" dt="2024-04-29T08:15:09.098" v="56"/>
          <ac:spMkLst>
            <pc:docMk/>
            <pc:sldMk cId="1015800427" sldId="258"/>
            <ac:spMk id="47" creationId="{4522B21E-B2B9-4C72-9A71-C87EFD137480}"/>
          </ac:spMkLst>
        </pc:spChg>
        <pc:spChg chg="add del">
          <ac:chgData name="Holly Smith" userId="1d5537b0-efb9-4e6e-b473-7351ebb5acbb" providerId="ADAL" clId="{0B75B555-C1F3-4ACF-BFF1-223AF87AB3E6}" dt="2024-04-29T08:15:09.098" v="56"/>
          <ac:spMkLst>
            <pc:docMk/>
            <pc:sldMk cId="1015800427" sldId="258"/>
            <ac:spMk id="49" creationId="{5EB7D2A2-F448-44D4-938C-DC84CBCB3B1E}"/>
          </ac:spMkLst>
        </pc:spChg>
        <pc:spChg chg="add del">
          <ac:chgData name="Holly Smith" userId="1d5537b0-efb9-4e6e-b473-7351ebb5acbb" providerId="ADAL" clId="{0B75B555-C1F3-4ACF-BFF1-223AF87AB3E6}" dt="2024-04-29T08:15:09.098" v="56"/>
          <ac:spMkLst>
            <pc:docMk/>
            <pc:sldMk cId="1015800427" sldId="258"/>
            <ac:spMk id="51" creationId="{871AEA07-1E14-44B4-8E55-64EF049CD66F}"/>
          </ac:spMkLst>
        </pc:spChg>
        <pc:cxnChg chg="add del">
          <ac:chgData name="Holly Smith" userId="1d5537b0-efb9-4e6e-b473-7351ebb5acbb" providerId="ADAL" clId="{0B75B555-C1F3-4ACF-BFF1-223AF87AB3E6}" dt="2024-04-29T08:15:09.098" v="56"/>
          <ac:cxnSpMkLst>
            <pc:docMk/>
            <pc:sldMk cId="1015800427" sldId="258"/>
            <ac:cxnSpMk id="53" creationId="{F7C8EA93-3210-4C62-99E9-153C275E3A87}"/>
          </ac:cxnSpMkLst>
        </pc:cxnChg>
      </pc:sldChg>
      <pc:sldChg chg="addSp delSp modSp delDesignElem">
        <pc:chgData name="Holly Smith" userId="1d5537b0-efb9-4e6e-b473-7351ebb5acbb" providerId="ADAL" clId="{0B75B555-C1F3-4ACF-BFF1-223AF87AB3E6}" dt="2024-04-29T08:15:09.098" v="56"/>
        <pc:sldMkLst>
          <pc:docMk/>
          <pc:sldMk cId="1610866920" sldId="263"/>
        </pc:sldMkLst>
        <pc:spChg chg="add del">
          <ac:chgData name="Holly Smith" userId="1d5537b0-efb9-4e6e-b473-7351ebb5acbb" providerId="ADAL" clId="{0B75B555-C1F3-4ACF-BFF1-223AF87AB3E6}" dt="2024-04-29T08:15:09.098" v="56"/>
          <ac:spMkLst>
            <pc:docMk/>
            <pc:sldMk cId="1610866920" sldId="263"/>
            <ac:spMk id="11" creationId="{45D37F4E-DDB4-456B-97E0-9937730A039F}"/>
          </ac:spMkLst>
        </pc:spChg>
        <pc:spChg chg="add del">
          <ac:chgData name="Holly Smith" userId="1d5537b0-efb9-4e6e-b473-7351ebb5acbb" providerId="ADAL" clId="{0B75B555-C1F3-4ACF-BFF1-223AF87AB3E6}" dt="2024-04-29T08:15:09.098" v="56"/>
          <ac:spMkLst>
            <pc:docMk/>
            <pc:sldMk cId="1610866920" sldId="263"/>
            <ac:spMk id="13" creationId="{B2DD41CD-8F47-4F56-AD12-4E2FF7696987}"/>
          </ac:spMkLst>
        </pc:spChg>
        <pc:picChg chg="mod">
          <ac:chgData name="Holly Smith" userId="1d5537b0-efb9-4e6e-b473-7351ebb5acbb" providerId="ADAL" clId="{0B75B555-C1F3-4ACF-BFF1-223AF87AB3E6}" dt="2024-04-29T08:15:09.098" v="56"/>
          <ac:picMkLst>
            <pc:docMk/>
            <pc:sldMk cId="1610866920" sldId="263"/>
            <ac:picMk id="5" creationId="{D32D2D30-7D24-5C05-A6F0-759A22603BF8}"/>
          </ac:picMkLst>
        </pc:picChg>
      </pc:sldChg>
      <pc:sldChg chg="add del">
        <pc:chgData name="Holly Smith" userId="1d5537b0-efb9-4e6e-b473-7351ebb5acbb" providerId="ADAL" clId="{0B75B555-C1F3-4ACF-BFF1-223AF87AB3E6}" dt="2024-04-29T08:10:31.858" v="15"/>
        <pc:sldMkLst>
          <pc:docMk/>
          <pc:sldMk cId="4173535285" sldId="281"/>
        </pc:sldMkLst>
      </pc:sldChg>
      <pc:sldChg chg="add del">
        <pc:chgData name="Holly Smith" userId="1d5537b0-efb9-4e6e-b473-7351ebb5acbb" providerId="ADAL" clId="{0B75B555-C1F3-4ACF-BFF1-223AF87AB3E6}" dt="2024-04-29T08:10:31.858" v="15"/>
        <pc:sldMkLst>
          <pc:docMk/>
          <pc:sldMk cId="2662251446" sldId="282"/>
        </pc:sldMkLst>
      </pc:sldChg>
      <pc:sldChg chg="add del">
        <pc:chgData name="Holly Smith" userId="1d5537b0-efb9-4e6e-b473-7351ebb5acbb" providerId="ADAL" clId="{0B75B555-C1F3-4ACF-BFF1-223AF87AB3E6}" dt="2024-04-29T08:10:31.858" v="15"/>
        <pc:sldMkLst>
          <pc:docMk/>
          <pc:sldMk cId="852524046" sldId="288"/>
        </pc:sldMkLst>
      </pc:sldChg>
      <pc:sldChg chg="del">
        <pc:chgData name="Holly Smith" userId="1d5537b0-efb9-4e6e-b473-7351ebb5acbb" providerId="ADAL" clId="{0B75B555-C1F3-4ACF-BFF1-223AF87AB3E6}" dt="2024-04-29T08:08:52.411" v="1" actId="47"/>
        <pc:sldMkLst>
          <pc:docMk/>
          <pc:sldMk cId="3906976700" sldId="312"/>
        </pc:sldMkLst>
      </pc:sldChg>
      <pc:sldChg chg="del">
        <pc:chgData name="Holly Smith" userId="1d5537b0-efb9-4e6e-b473-7351ebb5acbb" providerId="ADAL" clId="{0B75B555-C1F3-4ACF-BFF1-223AF87AB3E6}" dt="2024-04-29T08:08:54.422" v="2" actId="47"/>
        <pc:sldMkLst>
          <pc:docMk/>
          <pc:sldMk cId="153170145" sldId="313"/>
        </pc:sldMkLst>
      </pc:sldChg>
      <pc:sldChg chg="del">
        <pc:chgData name="Holly Smith" userId="1d5537b0-efb9-4e6e-b473-7351ebb5acbb" providerId="ADAL" clId="{0B75B555-C1F3-4ACF-BFF1-223AF87AB3E6}" dt="2024-04-29T08:08:57.456" v="3" actId="47"/>
        <pc:sldMkLst>
          <pc:docMk/>
          <pc:sldMk cId="709810116" sldId="314"/>
        </pc:sldMkLst>
      </pc:sldChg>
      <pc:sldChg chg="del">
        <pc:chgData name="Holly Smith" userId="1d5537b0-efb9-4e6e-b473-7351ebb5acbb" providerId="ADAL" clId="{0B75B555-C1F3-4ACF-BFF1-223AF87AB3E6}" dt="2024-04-29T08:08:48.416" v="0" actId="47"/>
        <pc:sldMkLst>
          <pc:docMk/>
          <pc:sldMk cId="2157721192" sldId="315"/>
        </pc:sldMkLst>
      </pc:sldChg>
      <pc:sldChg chg="del">
        <pc:chgData name="Holly Smith" userId="1d5537b0-efb9-4e6e-b473-7351ebb5acbb" providerId="ADAL" clId="{0B75B555-C1F3-4ACF-BFF1-223AF87AB3E6}" dt="2024-04-29T08:08:58.875" v="4" actId="47"/>
        <pc:sldMkLst>
          <pc:docMk/>
          <pc:sldMk cId="916699624" sldId="316"/>
        </pc:sldMkLst>
      </pc:sldChg>
      <pc:sldChg chg="modNotesTx">
        <pc:chgData name="Holly Smith" userId="1d5537b0-efb9-4e6e-b473-7351ebb5acbb" providerId="ADAL" clId="{0B75B555-C1F3-4ACF-BFF1-223AF87AB3E6}" dt="2024-04-29T08:21:41.767" v="151" actId="20577"/>
        <pc:sldMkLst>
          <pc:docMk/>
          <pc:sldMk cId="790024761" sldId="341"/>
        </pc:sldMkLst>
      </pc:sldChg>
      <pc:sldChg chg="del">
        <pc:chgData name="Holly Smith" userId="1d5537b0-efb9-4e6e-b473-7351ebb5acbb" providerId="ADAL" clId="{0B75B555-C1F3-4ACF-BFF1-223AF87AB3E6}" dt="2024-04-29T08:09:57.838" v="5" actId="47"/>
        <pc:sldMkLst>
          <pc:docMk/>
          <pc:sldMk cId="1956532761" sldId="343"/>
        </pc:sldMkLst>
      </pc:sldChg>
      <pc:sldChg chg="del">
        <pc:chgData name="Holly Smith" userId="1d5537b0-efb9-4e6e-b473-7351ebb5acbb" providerId="ADAL" clId="{0B75B555-C1F3-4ACF-BFF1-223AF87AB3E6}" dt="2024-04-29T08:10:05.308" v="8" actId="47"/>
        <pc:sldMkLst>
          <pc:docMk/>
          <pc:sldMk cId="2324663603" sldId="344"/>
        </pc:sldMkLst>
      </pc:sldChg>
      <pc:sldChg chg="del">
        <pc:chgData name="Holly Smith" userId="1d5537b0-efb9-4e6e-b473-7351ebb5acbb" providerId="ADAL" clId="{0B75B555-C1F3-4ACF-BFF1-223AF87AB3E6}" dt="2024-04-29T08:10:06.673" v="9" actId="47"/>
        <pc:sldMkLst>
          <pc:docMk/>
          <pc:sldMk cId="1965401842" sldId="345"/>
        </pc:sldMkLst>
      </pc:sldChg>
      <pc:sldChg chg="del">
        <pc:chgData name="Holly Smith" userId="1d5537b0-efb9-4e6e-b473-7351ebb5acbb" providerId="ADAL" clId="{0B75B555-C1F3-4ACF-BFF1-223AF87AB3E6}" dt="2024-04-29T08:10:07.334" v="10" actId="47"/>
        <pc:sldMkLst>
          <pc:docMk/>
          <pc:sldMk cId="1691978139" sldId="346"/>
        </pc:sldMkLst>
      </pc:sldChg>
      <pc:sldChg chg="del">
        <pc:chgData name="Holly Smith" userId="1d5537b0-efb9-4e6e-b473-7351ebb5acbb" providerId="ADAL" clId="{0B75B555-C1F3-4ACF-BFF1-223AF87AB3E6}" dt="2024-04-29T08:10:08.393" v="11" actId="47"/>
        <pc:sldMkLst>
          <pc:docMk/>
          <pc:sldMk cId="207639000" sldId="347"/>
        </pc:sldMkLst>
      </pc:sldChg>
      <pc:sldChg chg="del">
        <pc:chgData name="Holly Smith" userId="1d5537b0-efb9-4e6e-b473-7351ebb5acbb" providerId="ADAL" clId="{0B75B555-C1F3-4ACF-BFF1-223AF87AB3E6}" dt="2024-04-29T08:10:09.434" v="12" actId="47"/>
        <pc:sldMkLst>
          <pc:docMk/>
          <pc:sldMk cId="4198816" sldId="348"/>
        </pc:sldMkLst>
      </pc:sldChg>
      <pc:sldChg chg="del">
        <pc:chgData name="Holly Smith" userId="1d5537b0-efb9-4e6e-b473-7351ebb5acbb" providerId="ADAL" clId="{0B75B555-C1F3-4ACF-BFF1-223AF87AB3E6}" dt="2024-04-29T08:10:58.378" v="16" actId="47"/>
        <pc:sldMkLst>
          <pc:docMk/>
          <pc:sldMk cId="2888413480" sldId="349"/>
        </pc:sldMkLst>
      </pc:sldChg>
      <pc:sldChg chg="del">
        <pc:chgData name="Holly Smith" userId="1d5537b0-efb9-4e6e-b473-7351ebb5acbb" providerId="ADAL" clId="{0B75B555-C1F3-4ACF-BFF1-223AF87AB3E6}" dt="2024-04-29T08:11:02.223" v="19" actId="47"/>
        <pc:sldMkLst>
          <pc:docMk/>
          <pc:sldMk cId="1585860110" sldId="350"/>
        </pc:sldMkLst>
      </pc:sldChg>
      <pc:sldChg chg="del">
        <pc:chgData name="Holly Smith" userId="1d5537b0-efb9-4e6e-b473-7351ebb5acbb" providerId="ADAL" clId="{0B75B555-C1F3-4ACF-BFF1-223AF87AB3E6}" dt="2024-04-29T08:11:00.068" v="17" actId="47"/>
        <pc:sldMkLst>
          <pc:docMk/>
          <pc:sldMk cId="1841157100" sldId="351"/>
        </pc:sldMkLst>
      </pc:sldChg>
      <pc:sldChg chg="del">
        <pc:chgData name="Holly Smith" userId="1d5537b0-efb9-4e6e-b473-7351ebb5acbb" providerId="ADAL" clId="{0B75B555-C1F3-4ACF-BFF1-223AF87AB3E6}" dt="2024-04-29T08:11:01.120" v="18" actId="47"/>
        <pc:sldMkLst>
          <pc:docMk/>
          <pc:sldMk cId="1982959751" sldId="352"/>
        </pc:sldMkLst>
      </pc:sldChg>
      <pc:sldChg chg="add del">
        <pc:chgData name="Holly Smith" userId="1d5537b0-efb9-4e6e-b473-7351ebb5acbb" providerId="ADAL" clId="{0B75B555-C1F3-4ACF-BFF1-223AF87AB3E6}" dt="2024-04-29T08:15:20.930" v="59" actId="47"/>
        <pc:sldMkLst>
          <pc:docMk/>
          <pc:sldMk cId="0" sldId="360"/>
        </pc:sldMkLst>
      </pc:sldChg>
      <pc:sldChg chg="modSp">
        <pc:chgData name="Holly Smith" userId="1d5537b0-efb9-4e6e-b473-7351ebb5acbb" providerId="ADAL" clId="{0B75B555-C1F3-4ACF-BFF1-223AF87AB3E6}" dt="2024-04-29T08:15:09.587" v="57"/>
        <pc:sldMkLst>
          <pc:docMk/>
          <pc:sldMk cId="0" sldId="361"/>
        </pc:sldMkLst>
        <pc:spChg chg="mod">
          <ac:chgData name="Holly Smith" userId="1d5537b0-efb9-4e6e-b473-7351ebb5acbb" providerId="ADAL" clId="{0B75B555-C1F3-4ACF-BFF1-223AF87AB3E6}" dt="2024-04-29T08:15:09.587" v="57"/>
          <ac:spMkLst>
            <pc:docMk/>
            <pc:sldMk cId="0" sldId="361"/>
            <ac:spMk id="85" creationId="{00000000-0000-0000-0000-000000000000}"/>
          </ac:spMkLst>
        </pc:spChg>
      </pc:sldChg>
      <pc:sldChg chg="modSp modNotes">
        <pc:chgData name="Holly Smith" userId="1d5537b0-efb9-4e6e-b473-7351ebb5acbb" providerId="ADAL" clId="{0B75B555-C1F3-4ACF-BFF1-223AF87AB3E6}" dt="2024-04-29T08:15:09.587" v="57"/>
        <pc:sldMkLst>
          <pc:docMk/>
          <pc:sldMk cId="0" sldId="362"/>
        </pc:sldMkLst>
        <pc:spChg chg="mod">
          <ac:chgData name="Holly Smith" userId="1d5537b0-efb9-4e6e-b473-7351ebb5acbb" providerId="ADAL" clId="{0B75B555-C1F3-4ACF-BFF1-223AF87AB3E6}" dt="2024-04-29T08:15:09.587" v="57"/>
          <ac:spMkLst>
            <pc:docMk/>
            <pc:sldMk cId="0" sldId="362"/>
            <ac:spMk id="90" creationId="{00000000-0000-0000-0000-000000000000}"/>
          </ac:spMkLst>
        </pc:spChg>
        <pc:spChg chg="mod">
          <ac:chgData name="Holly Smith" userId="1d5537b0-efb9-4e6e-b473-7351ebb5acbb" providerId="ADAL" clId="{0B75B555-C1F3-4ACF-BFF1-223AF87AB3E6}" dt="2024-04-29T08:15:09.587" v="57"/>
          <ac:spMkLst>
            <pc:docMk/>
            <pc:sldMk cId="0" sldId="362"/>
            <ac:spMk id="91" creationId="{00000000-0000-0000-0000-000000000000}"/>
          </ac:spMkLst>
        </pc:spChg>
      </pc:sldChg>
      <pc:sldChg chg="modNotes">
        <pc:chgData name="Holly Smith" userId="1d5537b0-efb9-4e6e-b473-7351ebb5acbb" providerId="ADAL" clId="{0B75B555-C1F3-4ACF-BFF1-223AF87AB3E6}" dt="2024-04-29T08:15:09.587" v="57"/>
        <pc:sldMkLst>
          <pc:docMk/>
          <pc:sldMk cId="0" sldId="364"/>
        </pc:sldMkLst>
      </pc:sldChg>
      <pc:sldChg chg="del">
        <pc:chgData name="Holly Smith" userId="1d5537b0-efb9-4e6e-b473-7351ebb5acbb" providerId="ADAL" clId="{0B75B555-C1F3-4ACF-BFF1-223AF87AB3E6}" dt="2024-04-29T08:11:21.740" v="20" actId="47"/>
        <pc:sldMkLst>
          <pc:docMk/>
          <pc:sldMk cId="0" sldId="366"/>
        </pc:sldMkLst>
      </pc:sldChg>
      <pc:sldChg chg="add del">
        <pc:chgData name="Holly Smith" userId="1d5537b0-efb9-4e6e-b473-7351ebb5acbb" providerId="ADAL" clId="{0B75B555-C1F3-4ACF-BFF1-223AF87AB3E6}" dt="2024-04-29T08:10:31.858" v="15"/>
        <pc:sldMkLst>
          <pc:docMk/>
          <pc:sldMk cId="1956532761" sldId="383"/>
        </pc:sldMkLst>
      </pc:sldChg>
      <pc:sldChg chg="add del">
        <pc:chgData name="Holly Smith" userId="1d5537b0-efb9-4e6e-b473-7351ebb5acbb" providerId="ADAL" clId="{0B75B555-C1F3-4ACF-BFF1-223AF87AB3E6}" dt="2024-04-29T08:10:31.858" v="15"/>
        <pc:sldMkLst>
          <pc:docMk/>
          <pc:sldMk cId="2324663603" sldId="384"/>
        </pc:sldMkLst>
      </pc:sldChg>
      <pc:sldChg chg="add del">
        <pc:chgData name="Holly Smith" userId="1d5537b0-efb9-4e6e-b473-7351ebb5acbb" providerId="ADAL" clId="{0B75B555-C1F3-4ACF-BFF1-223AF87AB3E6}" dt="2024-04-29T08:10:31.858" v="15"/>
        <pc:sldMkLst>
          <pc:docMk/>
          <pc:sldMk cId="1965401842" sldId="385"/>
        </pc:sldMkLst>
      </pc:sldChg>
      <pc:sldChg chg="add del">
        <pc:chgData name="Holly Smith" userId="1d5537b0-efb9-4e6e-b473-7351ebb5acbb" providerId="ADAL" clId="{0B75B555-C1F3-4ACF-BFF1-223AF87AB3E6}" dt="2024-04-29T08:10:31.858" v="15"/>
        <pc:sldMkLst>
          <pc:docMk/>
          <pc:sldMk cId="1691978139" sldId="386"/>
        </pc:sldMkLst>
      </pc:sldChg>
      <pc:sldChg chg="add del">
        <pc:chgData name="Holly Smith" userId="1d5537b0-efb9-4e6e-b473-7351ebb5acbb" providerId="ADAL" clId="{0B75B555-C1F3-4ACF-BFF1-223AF87AB3E6}" dt="2024-04-29T08:10:31.858" v="15"/>
        <pc:sldMkLst>
          <pc:docMk/>
          <pc:sldMk cId="207639000" sldId="387"/>
        </pc:sldMkLst>
      </pc:sldChg>
      <pc:sldChg chg="add del">
        <pc:chgData name="Holly Smith" userId="1d5537b0-efb9-4e6e-b473-7351ebb5acbb" providerId="ADAL" clId="{0B75B555-C1F3-4ACF-BFF1-223AF87AB3E6}" dt="2024-04-29T08:10:31.858" v="15"/>
        <pc:sldMkLst>
          <pc:docMk/>
          <pc:sldMk cId="4198816" sldId="388"/>
        </pc:sldMkLst>
      </pc:sldChg>
      <pc:sldChg chg="addSp modSp new del mod setBg">
        <pc:chgData name="Holly Smith" userId="1d5537b0-efb9-4e6e-b473-7351ebb5acbb" providerId="ADAL" clId="{0B75B555-C1F3-4ACF-BFF1-223AF87AB3E6}" dt="2024-04-29T08:20:23.717" v="149" actId="47"/>
        <pc:sldMkLst>
          <pc:docMk/>
          <pc:sldMk cId="1875700520" sldId="389"/>
        </pc:sldMkLst>
        <pc:spChg chg="add mod">
          <ac:chgData name="Holly Smith" userId="1d5537b0-efb9-4e6e-b473-7351ebb5acbb" providerId="ADAL" clId="{0B75B555-C1F3-4ACF-BFF1-223AF87AB3E6}" dt="2024-04-29T08:20:18.267" v="148" actId="207"/>
          <ac:spMkLst>
            <pc:docMk/>
            <pc:sldMk cId="1875700520" sldId="389"/>
            <ac:spMk id="2" creationId="{35164659-1C6A-C9E0-6FF2-3929D3D78014}"/>
          </ac:spMkLst>
        </pc:spChg>
      </pc:sldChg>
      <pc:sldMasterChg chg="del delSldLayout">
        <pc:chgData name="Holly Smith" userId="1d5537b0-efb9-4e6e-b473-7351ebb5acbb" providerId="ADAL" clId="{0B75B555-C1F3-4ACF-BFF1-223AF87AB3E6}" dt="2024-04-29T08:10:10.487" v="13" actId="47"/>
        <pc:sldMasterMkLst>
          <pc:docMk/>
          <pc:sldMasterMk cId="3441284844" sldId="2147483778"/>
        </pc:sldMasterMkLst>
        <pc:sldLayoutChg chg="del">
          <pc:chgData name="Holly Smith" userId="1d5537b0-efb9-4e6e-b473-7351ebb5acbb" providerId="ADAL" clId="{0B75B555-C1F3-4ACF-BFF1-223AF87AB3E6}" dt="2024-04-29T08:10:10.487" v="13" actId="47"/>
          <pc:sldLayoutMkLst>
            <pc:docMk/>
            <pc:sldMasterMk cId="3441284844" sldId="2147483778"/>
            <pc:sldLayoutMk cId="2610072032" sldId="2147483779"/>
          </pc:sldLayoutMkLst>
        </pc:sldLayoutChg>
        <pc:sldLayoutChg chg="del">
          <pc:chgData name="Holly Smith" userId="1d5537b0-efb9-4e6e-b473-7351ebb5acbb" providerId="ADAL" clId="{0B75B555-C1F3-4ACF-BFF1-223AF87AB3E6}" dt="2024-04-29T08:10:10.487" v="13" actId="47"/>
          <pc:sldLayoutMkLst>
            <pc:docMk/>
            <pc:sldMasterMk cId="3441284844" sldId="2147483778"/>
            <pc:sldLayoutMk cId="3079200271" sldId="2147483780"/>
          </pc:sldLayoutMkLst>
        </pc:sldLayoutChg>
        <pc:sldLayoutChg chg="del">
          <pc:chgData name="Holly Smith" userId="1d5537b0-efb9-4e6e-b473-7351ebb5acbb" providerId="ADAL" clId="{0B75B555-C1F3-4ACF-BFF1-223AF87AB3E6}" dt="2024-04-29T08:10:10.487" v="13" actId="47"/>
          <pc:sldLayoutMkLst>
            <pc:docMk/>
            <pc:sldMasterMk cId="3441284844" sldId="2147483778"/>
            <pc:sldLayoutMk cId="3854423416" sldId="2147483781"/>
          </pc:sldLayoutMkLst>
        </pc:sldLayoutChg>
        <pc:sldLayoutChg chg="del">
          <pc:chgData name="Holly Smith" userId="1d5537b0-efb9-4e6e-b473-7351ebb5acbb" providerId="ADAL" clId="{0B75B555-C1F3-4ACF-BFF1-223AF87AB3E6}" dt="2024-04-29T08:10:10.487" v="13" actId="47"/>
          <pc:sldLayoutMkLst>
            <pc:docMk/>
            <pc:sldMasterMk cId="3441284844" sldId="2147483778"/>
            <pc:sldLayoutMk cId="602727290" sldId="2147483782"/>
          </pc:sldLayoutMkLst>
        </pc:sldLayoutChg>
        <pc:sldLayoutChg chg="del">
          <pc:chgData name="Holly Smith" userId="1d5537b0-efb9-4e6e-b473-7351ebb5acbb" providerId="ADAL" clId="{0B75B555-C1F3-4ACF-BFF1-223AF87AB3E6}" dt="2024-04-29T08:10:10.487" v="13" actId="47"/>
          <pc:sldLayoutMkLst>
            <pc:docMk/>
            <pc:sldMasterMk cId="3441284844" sldId="2147483778"/>
            <pc:sldLayoutMk cId="2543936656" sldId="2147483783"/>
          </pc:sldLayoutMkLst>
        </pc:sldLayoutChg>
        <pc:sldLayoutChg chg="del">
          <pc:chgData name="Holly Smith" userId="1d5537b0-efb9-4e6e-b473-7351ebb5acbb" providerId="ADAL" clId="{0B75B555-C1F3-4ACF-BFF1-223AF87AB3E6}" dt="2024-04-29T08:10:10.487" v="13" actId="47"/>
          <pc:sldLayoutMkLst>
            <pc:docMk/>
            <pc:sldMasterMk cId="3441284844" sldId="2147483778"/>
            <pc:sldLayoutMk cId="1045033716" sldId="2147483784"/>
          </pc:sldLayoutMkLst>
        </pc:sldLayoutChg>
        <pc:sldLayoutChg chg="del">
          <pc:chgData name="Holly Smith" userId="1d5537b0-efb9-4e6e-b473-7351ebb5acbb" providerId="ADAL" clId="{0B75B555-C1F3-4ACF-BFF1-223AF87AB3E6}" dt="2024-04-29T08:10:10.487" v="13" actId="47"/>
          <pc:sldLayoutMkLst>
            <pc:docMk/>
            <pc:sldMasterMk cId="3441284844" sldId="2147483778"/>
            <pc:sldLayoutMk cId="656484391" sldId="2147483785"/>
          </pc:sldLayoutMkLst>
        </pc:sldLayoutChg>
        <pc:sldLayoutChg chg="del">
          <pc:chgData name="Holly Smith" userId="1d5537b0-efb9-4e6e-b473-7351ebb5acbb" providerId="ADAL" clId="{0B75B555-C1F3-4ACF-BFF1-223AF87AB3E6}" dt="2024-04-29T08:10:10.487" v="13" actId="47"/>
          <pc:sldLayoutMkLst>
            <pc:docMk/>
            <pc:sldMasterMk cId="3441284844" sldId="2147483778"/>
            <pc:sldLayoutMk cId="3788930752" sldId="2147483786"/>
          </pc:sldLayoutMkLst>
        </pc:sldLayoutChg>
        <pc:sldLayoutChg chg="del">
          <pc:chgData name="Holly Smith" userId="1d5537b0-efb9-4e6e-b473-7351ebb5acbb" providerId="ADAL" clId="{0B75B555-C1F3-4ACF-BFF1-223AF87AB3E6}" dt="2024-04-29T08:10:10.487" v="13" actId="47"/>
          <pc:sldLayoutMkLst>
            <pc:docMk/>
            <pc:sldMasterMk cId="3441284844" sldId="2147483778"/>
            <pc:sldLayoutMk cId="4088242856" sldId="2147483787"/>
          </pc:sldLayoutMkLst>
        </pc:sldLayoutChg>
        <pc:sldLayoutChg chg="del">
          <pc:chgData name="Holly Smith" userId="1d5537b0-efb9-4e6e-b473-7351ebb5acbb" providerId="ADAL" clId="{0B75B555-C1F3-4ACF-BFF1-223AF87AB3E6}" dt="2024-04-29T08:10:10.487" v="13" actId="47"/>
          <pc:sldLayoutMkLst>
            <pc:docMk/>
            <pc:sldMasterMk cId="3441284844" sldId="2147483778"/>
            <pc:sldLayoutMk cId="4003246112" sldId="2147483788"/>
          </pc:sldLayoutMkLst>
        </pc:sldLayoutChg>
        <pc:sldLayoutChg chg="del">
          <pc:chgData name="Holly Smith" userId="1d5537b0-efb9-4e6e-b473-7351ebb5acbb" providerId="ADAL" clId="{0B75B555-C1F3-4ACF-BFF1-223AF87AB3E6}" dt="2024-04-29T08:10:10.487" v="13" actId="47"/>
          <pc:sldLayoutMkLst>
            <pc:docMk/>
            <pc:sldMasterMk cId="3441284844" sldId="2147483778"/>
            <pc:sldLayoutMk cId="3649804918" sldId="2147483789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E5EFEB-A1A7-49F6-BF5E-95B2CAD6BB9B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13EBCF-7D74-4AD6-BD5C-52966D2C59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75730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249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609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202646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2228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466189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2781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7/12/24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1061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839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970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186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7/12/24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972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7/12/24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273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7/12/24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525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7/12/24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335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7/12/24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289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703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7/12/24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252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  <p:sldLayoutId id="2147483705" r:id="rId12"/>
    <p:sldLayoutId id="2147483706" r:id="rId13"/>
    <p:sldLayoutId id="2147483707" r:id="rId14"/>
    <p:sldLayoutId id="2147483708" r:id="rId15"/>
    <p:sldLayoutId id="214748370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1E78A5-6AE7-E0EC-BA53-301A118FB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3046082"/>
          </a:xfrm>
        </p:spPr>
        <p:txBody>
          <a:bodyPr>
            <a:normAutofit/>
          </a:bodyPr>
          <a:lstStyle/>
          <a:p>
            <a:r>
              <a:rPr lang="en-GB" sz="5400"/>
              <a:t>Approaches Towards Adolescents/Young Adults at Risk of Harm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987C8C-11F2-173D-B5C0-1714D4E72F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3828362"/>
            <a:ext cx="8596668" cy="113469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/>
              <a:t>Neil Wallace, Service Manager</a:t>
            </a:r>
          </a:p>
        </p:txBody>
      </p:sp>
    </p:spTree>
    <p:extLst>
      <p:ext uri="{BB962C8B-B14F-4D97-AF65-F5344CB8AC3E}">
        <p14:creationId xmlns:p14="http://schemas.microsoft.com/office/powerpoint/2010/main" val="2645050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8AD9E7-2235-D01C-9C6F-EC0A922CE4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73819"/>
          </a:xfrm>
        </p:spPr>
        <p:txBody>
          <a:bodyPr/>
          <a:lstStyle/>
          <a:p>
            <a:r>
              <a:rPr lang="en-GB"/>
              <a:t>Key Points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B46D20-5CD6-2E0A-0049-760FAACD20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56099"/>
            <a:ext cx="8596668" cy="458526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/>
              <a:t>Approval by the COG and participating statutory and third sector partners to establish a co-located multi-disciplinary team.</a:t>
            </a:r>
          </a:p>
          <a:p>
            <a:r>
              <a:rPr lang="en-GB"/>
              <a:t>Funding to renovate and maintain a co-located building in the centre of Dundee</a:t>
            </a:r>
          </a:p>
          <a:p>
            <a:r>
              <a:rPr lang="en-GB"/>
              <a:t>Building works to take place in 2024, with a view to the team moving in no later than March 2025</a:t>
            </a:r>
          </a:p>
          <a:p>
            <a:r>
              <a:rPr lang="en-GB"/>
              <a:t>Sustained funding for AFC for Functional Family Therapy, </a:t>
            </a:r>
            <a:r>
              <a:rPr lang="en-GB" err="1"/>
              <a:t>Includem</a:t>
            </a:r>
            <a:r>
              <a:rPr lang="en-GB"/>
              <a:t> for additional support and Hillcrest Future for substance use support</a:t>
            </a:r>
          </a:p>
          <a:p>
            <a:r>
              <a:rPr lang="en-GB"/>
              <a:t>Some interim funding for AFC Sidestep project, with partners exploring alternative funding streams</a:t>
            </a:r>
          </a:p>
          <a:p>
            <a:r>
              <a:rPr lang="en-GB"/>
              <a:t>Children's Social Work management re-structure to place oversight of inter-dependent Adolescent Teams, Young Person's Houses and Aftercare Team under one service lead</a:t>
            </a:r>
          </a:p>
          <a:p>
            <a:endParaRPr lang="en-GB"/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42491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67C099-DC9F-2F00-ADAC-557BD33DEE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105139"/>
          </a:xfrm>
        </p:spPr>
        <p:txBody>
          <a:bodyPr>
            <a:normAutofit/>
          </a:bodyPr>
          <a:lstStyle/>
          <a:p>
            <a:r>
              <a:rPr lang="en-GB"/>
              <a:t>Key Points cont.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C147B3-36C2-2051-1875-B02729F0F3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649419"/>
            <a:ext cx="8596668" cy="339194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/>
              <a:t>Monthly partnership workforce development sessions, including action learning on multi-agency working.</a:t>
            </a:r>
          </a:p>
          <a:p>
            <a:r>
              <a:rPr lang="en-GB"/>
              <a:t>Risk assessment training module jointly developed by Community Justice, Education Psychology and Learning and Organisational Development, and now being rolled out to all teams.</a:t>
            </a:r>
          </a:p>
          <a:p>
            <a:r>
              <a:rPr lang="en-GB"/>
              <a:t>Successful funding to provide all teams in Young People's Houses to receive bespoke "Mindful in Care" training this year.</a:t>
            </a:r>
          </a:p>
          <a:p>
            <a:r>
              <a:rPr lang="en-GB"/>
              <a:t>Supporting Barnardo's in an application for funding for a dedicated Child Sexual Exploitation Worker</a:t>
            </a:r>
          </a:p>
        </p:txBody>
      </p:sp>
    </p:spTree>
    <p:extLst>
      <p:ext uri="{BB962C8B-B14F-4D97-AF65-F5344CB8AC3E}">
        <p14:creationId xmlns:p14="http://schemas.microsoft.com/office/powerpoint/2010/main" val="21162462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B45135-43F4-0AA7-8685-99D08A74C3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Transitions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97BAA9-1393-A90F-2540-94290E97BA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/>
              <a:t>Internal Children and Families Service Continuing Care procedures finalised and are being implemented with teams.</a:t>
            </a:r>
          </a:p>
          <a:p>
            <a:r>
              <a:rPr lang="en-GB"/>
              <a:t>Proposal to lease a block of flats from a Housing Association as supported accommodation for care leavers approved by Elected Members.</a:t>
            </a:r>
          </a:p>
          <a:p>
            <a:r>
              <a:rPr lang="en-GB"/>
              <a:t>Retaining and re-provisioning Fairbairn Street Young Person's House as Supported Accommodation for care leavers</a:t>
            </a:r>
          </a:p>
          <a:p>
            <a:r>
              <a:rPr lang="en-GB"/>
              <a:t>Working group consisting of Children and Families Service, HSCP and NHST leads is developing a protocol on ASN Transitions, which will be available this year.</a:t>
            </a:r>
          </a:p>
        </p:txBody>
      </p:sp>
    </p:spTree>
    <p:extLst>
      <p:ext uri="{BB962C8B-B14F-4D97-AF65-F5344CB8AC3E}">
        <p14:creationId xmlns:p14="http://schemas.microsoft.com/office/powerpoint/2010/main" val="26798185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FBDBBF-DBA1-2A17-942C-B716E861FA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Promote continuous improvement and understand impact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2DC5F6-7078-EC5F-6FC1-C076931935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/>
              <a:t>Children and Families Service has started a review of the Throughcare and Aftercare offer to care leavers, which shall be completed for approval by the end of May 2024.</a:t>
            </a:r>
          </a:p>
          <a:p>
            <a:r>
              <a:rPr lang="en-GB"/>
              <a:t>Review of approached towards Youth Participation, including recommendation will be submitted to Elected Members for approval</a:t>
            </a:r>
          </a:p>
          <a:p>
            <a:r>
              <a:rPr lang="en-GB"/>
              <a:t>Further discussions to be held with partners about the implementation of Contextual Safeguarding, including colleagues from Community Learning and Development.</a:t>
            </a:r>
          </a:p>
        </p:txBody>
      </p:sp>
    </p:spTree>
    <p:extLst>
      <p:ext uri="{BB962C8B-B14F-4D97-AF65-F5344CB8AC3E}">
        <p14:creationId xmlns:p14="http://schemas.microsoft.com/office/powerpoint/2010/main" val="143416147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B0EBCCDB57C214F96891444E550C9A0" ma:contentTypeVersion="19" ma:contentTypeDescription="Create a new document." ma:contentTypeScope="" ma:versionID="bcfca1c288463d00366f6931c2d5b5be">
  <xsd:schema xmlns:xsd="http://www.w3.org/2001/XMLSchema" xmlns:xs="http://www.w3.org/2001/XMLSchema" xmlns:p="http://schemas.microsoft.com/office/2006/metadata/properties" xmlns:ns2="e6cb12df-b207-408a-9c12-afa17072383b" xmlns:ns3="74b3436a-08a0-444f-bdff-66e28313f0b6" targetNamespace="http://schemas.microsoft.com/office/2006/metadata/properties" ma:root="true" ma:fieldsID="e595634170175ef1f7621aa0947eebfe" ns2:_="" ns3:_="">
    <xsd:import namespace="e6cb12df-b207-408a-9c12-afa17072383b"/>
    <xsd:import namespace="74b3436a-08a0-444f-bdff-66e28313f0b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cb12df-b207-408a-9c12-afa17072383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87865813-b24e-4515-aac3-72cd3b0aa1d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b3436a-08a0-444f-bdff-66e28313f0b6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3e01e2b3-5282-4697-88ac-94c27022b58b}" ma:internalName="TaxCatchAll" ma:showField="CatchAllData" ma:web="74b3436a-08a0-444f-bdff-66e28313f0b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6cb12df-b207-408a-9c12-afa17072383b">
      <Terms xmlns="http://schemas.microsoft.com/office/infopath/2007/PartnerControls"/>
    </lcf76f155ced4ddcb4097134ff3c332f>
    <TaxCatchAll xmlns="74b3436a-08a0-444f-bdff-66e28313f0b6" xsi:nil="true"/>
    <SharedWithUsers xmlns="74b3436a-08a0-444f-bdff-66e28313f0b6">
      <UserInfo>
        <DisplayName>Holly Smith</DisplayName>
        <AccountId>407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184F41EE-0AAD-4EC5-AA00-5946DE6DDDF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7891845-9CB1-4622-8048-B2110767DD1B}">
  <ds:schemaRefs>
    <ds:schemaRef ds:uri="74b3436a-08a0-444f-bdff-66e28313f0b6"/>
    <ds:schemaRef ds:uri="e6cb12df-b207-408a-9c12-afa17072383b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3918ABFC-0E92-4534-8594-A95C64EE1B3D}">
  <ds:schemaRefs>
    <ds:schemaRef ds:uri="74b3436a-08a0-444f-bdff-66e28313f0b6"/>
    <ds:schemaRef ds:uri="e6cb12df-b207-408a-9c12-afa17072383b"/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363</Words>
  <Application>Microsoft Macintosh PowerPoint</Application>
  <PresentationFormat>Widescreen</PresentationFormat>
  <Paragraphs>23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Trebuchet MS</vt:lpstr>
      <vt:lpstr>Wingdings 3</vt:lpstr>
      <vt:lpstr>Facet</vt:lpstr>
      <vt:lpstr>Approaches Towards Adolescents/Young Adults at Risk of Harm</vt:lpstr>
      <vt:lpstr>Key Points</vt:lpstr>
      <vt:lpstr>Key Points cont.</vt:lpstr>
      <vt:lpstr>Transitions</vt:lpstr>
      <vt:lpstr>Promote continuous improvement and understand impact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Lisa MacAskill</dc:creator>
  <cp:lastModifiedBy>Microsoft Office User</cp:lastModifiedBy>
  <cp:revision>2</cp:revision>
  <dcterms:created xsi:type="dcterms:W3CDTF">2024-04-16T15:01:17Z</dcterms:created>
  <dcterms:modified xsi:type="dcterms:W3CDTF">2024-07-12T14:16:48Z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0x010100FB0EBCCDB57C214F96891444E550C9A0</vt:lpwstr>
  </property>
  <property fmtid="{D5CDD505-2E9C-101B-9397-08002B2CF9AE}" pid="3" name="MediaServiceImageTags">
    <vt:lpwstr/>
  </property>
</Properties>
</file>