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4"/>
  </p:sldMasterIdLst>
  <p:notesMasterIdLst>
    <p:notesMasterId r:id="rId14"/>
  </p:notesMasterIdLst>
  <p:sldIdLst>
    <p:sldId id="317" r:id="rId5"/>
    <p:sldId id="318" r:id="rId6"/>
    <p:sldId id="319" r:id="rId7"/>
    <p:sldId id="320" r:id="rId8"/>
    <p:sldId id="321" r:id="rId9"/>
    <p:sldId id="322" r:id="rId10"/>
    <p:sldId id="323" r:id="rId11"/>
    <p:sldId id="324" r:id="rId12"/>
    <p:sldId id="32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75B555-C1F3-4ACF-BFF1-223AF87AB3E6}" v="44" dt="2024-04-29T08:20:06.7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79758" autoAdjust="0"/>
  </p:normalViewPr>
  <p:slideViewPr>
    <p:cSldViewPr snapToGrid="0">
      <p:cViewPr varScale="1">
        <p:scale>
          <a:sx n="77" d="100"/>
          <a:sy n="77" d="100"/>
        </p:scale>
        <p:origin x="13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sa MacAskill" userId="b592a88f-3ca9-49e4-8c6c-fe8aa2e9fe65" providerId="ADAL" clId="{6E50B8ED-5F30-4AA9-A4D5-99A0444CB597}"/>
    <pc:docChg chg="undo custSel addSld delSld modSld sldOrd">
      <pc:chgData name="Lisa MacAskill" userId="b592a88f-3ca9-49e4-8c6c-fe8aa2e9fe65" providerId="ADAL" clId="{6E50B8ED-5F30-4AA9-A4D5-99A0444CB597}" dt="2024-04-16T16:09:09.567" v="264" actId="47"/>
      <pc:docMkLst>
        <pc:docMk/>
      </pc:docMkLst>
      <pc:sldChg chg="addSp delSp modSp del mod ord">
        <pc:chgData name="Lisa MacAskill" userId="b592a88f-3ca9-49e4-8c6c-fe8aa2e9fe65" providerId="ADAL" clId="{6E50B8ED-5F30-4AA9-A4D5-99A0444CB597}" dt="2024-04-16T16:09:09.567" v="264" actId="47"/>
        <pc:sldMkLst>
          <pc:docMk/>
          <pc:sldMk cId="2535501290" sldId="256"/>
        </pc:sldMkLst>
        <pc:spChg chg="mod">
          <ac:chgData name="Lisa MacAskill" userId="b592a88f-3ca9-49e4-8c6c-fe8aa2e9fe65" providerId="ADAL" clId="{6E50B8ED-5F30-4AA9-A4D5-99A0444CB597}" dt="2024-04-16T15:05:20.347" v="25"/>
          <ac:spMkLst>
            <pc:docMk/>
            <pc:sldMk cId="2535501290" sldId="256"/>
            <ac:spMk id="2" creationId="{F683B743-23D9-9530-57B3-B2167F95A091}"/>
          </ac:spMkLst>
        </pc:spChg>
        <pc:spChg chg="del">
          <ac:chgData name="Lisa MacAskill" userId="b592a88f-3ca9-49e4-8c6c-fe8aa2e9fe65" providerId="ADAL" clId="{6E50B8ED-5F30-4AA9-A4D5-99A0444CB597}" dt="2024-04-16T15:05:02.277" v="20" actId="478"/>
          <ac:spMkLst>
            <pc:docMk/>
            <pc:sldMk cId="2535501290" sldId="256"/>
            <ac:spMk id="3" creationId="{1AFD4156-F944-33E9-B90F-E6FB81EB7AD7}"/>
          </ac:spMkLst>
        </pc:spChg>
        <pc:graphicFrameChg chg="add mod">
          <ac:chgData name="Lisa MacAskill" userId="b592a88f-3ca9-49e4-8c6c-fe8aa2e9fe65" providerId="ADAL" clId="{6E50B8ED-5F30-4AA9-A4D5-99A0444CB597}" dt="2024-04-16T15:04:41.707" v="17"/>
          <ac:graphicFrameMkLst>
            <pc:docMk/>
            <pc:sldMk cId="2535501290" sldId="256"/>
            <ac:graphicFrameMk id="4" creationId="{98D32FEE-B8BB-8252-620E-71C24CFCE5B8}"/>
          </ac:graphicFrameMkLst>
        </pc:graphicFrameChg>
        <pc:graphicFrameChg chg="add del mod">
          <ac:chgData name="Lisa MacAskill" userId="b592a88f-3ca9-49e4-8c6c-fe8aa2e9fe65" providerId="ADAL" clId="{6E50B8ED-5F30-4AA9-A4D5-99A0444CB597}" dt="2024-04-16T15:04:59.887" v="19" actId="478"/>
          <ac:graphicFrameMkLst>
            <pc:docMk/>
            <pc:sldMk cId="2535501290" sldId="256"/>
            <ac:graphicFrameMk id="5" creationId="{DBFBCD07-D594-8091-315F-705FE82FE99B}"/>
          </ac:graphicFrameMkLst>
        </pc:graphicFrameChg>
        <pc:graphicFrameChg chg="add mod">
          <ac:chgData name="Lisa MacAskill" userId="b592a88f-3ca9-49e4-8c6c-fe8aa2e9fe65" providerId="ADAL" clId="{6E50B8ED-5F30-4AA9-A4D5-99A0444CB597}" dt="2024-04-16T15:05:10.397" v="23"/>
          <ac:graphicFrameMkLst>
            <pc:docMk/>
            <pc:sldMk cId="2535501290" sldId="256"/>
            <ac:graphicFrameMk id="6" creationId="{7CB6D4CA-CCBC-675C-627C-1706B345A3A6}"/>
          </ac:graphicFrameMkLst>
        </pc:graphicFrameChg>
      </pc:sldChg>
      <pc:sldChg chg="modSp mod">
        <pc:chgData name="Lisa MacAskill" userId="b592a88f-3ca9-49e4-8c6c-fe8aa2e9fe65" providerId="ADAL" clId="{6E50B8ED-5F30-4AA9-A4D5-99A0444CB597}" dt="2024-04-16T15:07:24.517" v="53" actId="20577"/>
        <pc:sldMkLst>
          <pc:docMk/>
          <pc:sldMk cId="709810116" sldId="314"/>
        </pc:sldMkLst>
        <pc:spChg chg="mod">
          <ac:chgData name="Lisa MacAskill" userId="b592a88f-3ca9-49e4-8c6c-fe8aa2e9fe65" providerId="ADAL" clId="{6E50B8ED-5F30-4AA9-A4D5-99A0444CB597}" dt="2024-04-16T15:07:24.517" v="53" actId="20577"/>
          <ac:spMkLst>
            <pc:docMk/>
            <pc:sldMk cId="709810116" sldId="314"/>
            <ac:spMk id="84" creationId="{00000000-0000-0000-0000-000000000000}"/>
          </ac:spMkLst>
        </pc:spChg>
        <pc:spChg chg="mod">
          <ac:chgData name="Lisa MacAskill" userId="b592a88f-3ca9-49e4-8c6c-fe8aa2e9fe65" providerId="ADAL" clId="{6E50B8ED-5F30-4AA9-A4D5-99A0444CB597}" dt="2024-04-16T15:07:19.037" v="45" actId="27636"/>
          <ac:spMkLst>
            <pc:docMk/>
            <pc:sldMk cId="709810116" sldId="314"/>
            <ac:spMk id="85" creationId="{00000000-0000-0000-0000-000000000000}"/>
          </ac:spMkLst>
        </pc:spChg>
      </pc:sldChg>
      <pc:sldChg chg="addSp delSp modSp mod">
        <pc:chgData name="Lisa MacAskill" userId="b592a88f-3ca9-49e4-8c6c-fe8aa2e9fe65" providerId="ADAL" clId="{6E50B8ED-5F30-4AA9-A4D5-99A0444CB597}" dt="2024-04-16T15:09:55.351" v="101" actId="1076"/>
        <pc:sldMkLst>
          <pc:docMk/>
          <pc:sldMk cId="2157721192" sldId="315"/>
        </pc:sldMkLst>
        <pc:spChg chg="add mod">
          <ac:chgData name="Lisa MacAskill" userId="b592a88f-3ca9-49e4-8c6c-fe8aa2e9fe65" providerId="ADAL" clId="{6E50B8ED-5F30-4AA9-A4D5-99A0444CB597}" dt="2024-04-16T15:09:55.351" v="101" actId="1076"/>
          <ac:spMkLst>
            <pc:docMk/>
            <pc:sldMk cId="2157721192" sldId="315"/>
            <ac:spMk id="3" creationId="{C32BAAB6-71EB-6235-E06C-CFA85282BC3C}"/>
          </ac:spMkLst>
        </pc:spChg>
        <pc:spChg chg="del mod">
          <ac:chgData name="Lisa MacAskill" userId="b592a88f-3ca9-49e4-8c6c-fe8aa2e9fe65" providerId="ADAL" clId="{6E50B8ED-5F30-4AA9-A4D5-99A0444CB597}" dt="2024-04-16T15:09:10.109" v="92" actId="478"/>
          <ac:spMkLst>
            <pc:docMk/>
            <pc:sldMk cId="2157721192" sldId="315"/>
            <ac:spMk id="84" creationId="{00000000-0000-0000-0000-000000000000}"/>
          </ac:spMkLst>
        </pc:spChg>
        <pc:spChg chg="del mod">
          <ac:chgData name="Lisa MacAskill" userId="b592a88f-3ca9-49e4-8c6c-fe8aa2e9fe65" providerId="ADAL" clId="{6E50B8ED-5F30-4AA9-A4D5-99A0444CB597}" dt="2024-04-16T15:08:11.567" v="79" actId="478"/>
          <ac:spMkLst>
            <pc:docMk/>
            <pc:sldMk cId="2157721192" sldId="315"/>
            <ac:spMk id="85" creationId="{00000000-0000-0000-0000-000000000000}"/>
          </ac:spMkLst>
        </pc:spChg>
      </pc:sldChg>
      <pc:sldChg chg="modSp mod">
        <pc:chgData name="Lisa MacAskill" userId="b592a88f-3ca9-49e4-8c6c-fe8aa2e9fe65" providerId="ADAL" clId="{6E50B8ED-5F30-4AA9-A4D5-99A0444CB597}" dt="2024-04-16T15:11:26.808" v="137" actId="1076"/>
        <pc:sldMkLst>
          <pc:docMk/>
          <pc:sldMk cId="916699624" sldId="316"/>
        </pc:sldMkLst>
        <pc:spChg chg="mod">
          <ac:chgData name="Lisa MacAskill" userId="b592a88f-3ca9-49e4-8c6c-fe8aa2e9fe65" providerId="ADAL" clId="{6E50B8ED-5F30-4AA9-A4D5-99A0444CB597}" dt="2024-04-16T15:11:26.808" v="137" actId="1076"/>
          <ac:spMkLst>
            <pc:docMk/>
            <pc:sldMk cId="916699624" sldId="316"/>
            <ac:spMk id="3" creationId="{C32BAAB6-71EB-6235-E06C-CFA85282BC3C}"/>
          </ac:spMkLst>
        </pc:spChg>
      </pc:sldChg>
      <pc:sldChg chg="add del setBg">
        <pc:chgData name="Lisa MacAskill" userId="b592a88f-3ca9-49e4-8c6c-fe8aa2e9fe65" providerId="ADAL" clId="{6E50B8ED-5F30-4AA9-A4D5-99A0444CB597}" dt="2024-04-16T15:10:38.677" v="103"/>
        <pc:sldMkLst>
          <pc:docMk/>
          <pc:sldMk cId="3889404800" sldId="317"/>
        </pc:sldMkLst>
      </pc:sldChg>
      <pc:sldChg chg="modSp mod">
        <pc:chgData name="Lisa MacAskill" userId="b592a88f-3ca9-49e4-8c6c-fe8aa2e9fe65" providerId="ADAL" clId="{6E50B8ED-5F30-4AA9-A4D5-99A0444CB597}" dt="2024-04-16T15:18:36.947" v="139" actId="20577"/>
        <pc:sldMkLst>
          <pc:docMk/>
          <pc:sldMk cId="2888413480" sldId="349"/>
        </pc:sldMkLst>
        <pc:spChg chg="mod">
          <ac:chgData name="Lisa MacAskill" userId="b592a88f-3ca9-49e4-8c6c-fe8aa2e9fe65" providerId="ADAL" clId="{6E50B8ED-5F30-4AA9-A4D5-99A0444CB597}" dt="2024-04-16T15:18:36.947" v="139" actId="20577"/>
          <ac:spMkLst>
            <pc:docMk/>
            <pc:sldMk cId="2888413480" sldId="349"/>
            <ac:spMk id="3" creationId="{C32BAAB6-71EB-6235-E06C-CFA85282BC3C}"/>
          </ac:spMkLst>
        </pc:spChg>
      </pc:sldChg>
      <pc:sldChg chg="modSp mod">
        <pc:chgData name="Lisa MacAskill" userId="b592a88f-3ca9-49e4-8c6c-fe8aa2e9fe65" providerId="ADAL" clId="{6E50B8ED-5F30-4AA9-A4D5-99A0444CB597}" dt="2024-04-16T15:18:41.321" v="143" actId="27636"/>
        <pc:sldMkLst>
          <pc:docMk/>
          <pc:sldMk cId="1585860110" sldId="350"/>
        </pc:sldMkLst>
        <pc:spChg chg="mod">
          <ac:chgData name="Lisa MacAskill" userId="b592a88f-3ca9-49e4-8c6c-fe8aa2e9fe65" providerId="ADAL" clId="{6E50B8ED-5F30-4AA9-A4D5-99A0444CB597}" dt="2024-04-16T15:18:41.321" v="143" actId="27636"/>
          <ac:spMkLst>
            <pc:docMk/>
            <pc:sldMk cId="1585860110" sldId="350"/>
            <ac:spMk id="85" creationId="{00000000-0000-0000-0000-000000000000}"/>
          </ac:spMkLst>
        </pc:spChg>
      </pc:sldChg>
      <pc:sldChg chg="modSp mod">
        <pc:chgData name="Lisa MacAskill" userId="b592a88f-3ca9-49e4-8c6c-fe8aa2e9fe65" providerId="ADAL" clId="{6E50B8ED-5F30-4AA9-A4D5-99A0444CB597}" dt="2024-04-16T15:20:44.887" v="145" actId="27636"/>
        <pc:sldMkLst>
          <pc:docMk/>
          <pc:sldMk cId="0" sldId="361"/>
        </pc:sldMkLst>
        <pc:spChg chg="mod">
          <ac:chgData name="Lisa MacAskill" userId="b592a88f-3ca9-49e4-8c6c-fe8aa2e9fe65" providerId="ADAL" clId="{6E50B8ED-5F30-4AA9-A4D5-99A0444CB597}" dt="2024-04-16T15:20:44.887" v="145" actId="27636"/>
          <ac:spMkLst>
            <pc:docMk/>
            <pc:sldMk cId="0" sldId="361"/>
            <ac:spMk id="85" creationId="{00000000-0000-0000-0000-000000000000}"/>
          </ac:spMkLst>
        </pc:spChg>
      </pc:sldChg>
      <pc:sldChg chg="modSp mod">
        <pc:chgData name="Lisa MacAskill" userId="b592a88f-3ca9-49e4-8c6c-fe8aa2e9fe65" providerId="ADAL" clId="{6E50B8ED-5F30-4AA9-A4D5-99A0444CB597}" dt="2024-04-16T15:21:46.997" v="263" actId="27636"/>
        <pc:sldMkLst>
          <pc:docMk/>
          <pc:sldMk cId="0" sldId="366"/>
        </pc:sldMkLst>
        <pc:spChg chg="mod">
          <ac:chgData name="Lisa MacAskill" userId="b592a88f-3ca9-49e4-8c6c-fe8aa2e9fe65" providerId="ADAL" clId="{6E50B8ED-5F30-4AA9-A4D5-99A0444CB597}" dt="2024-04-16T15:21:18.402" v="211" actId="20577"/>
          <ac:spMkLst>
            <pc:docMk/>
            <pc:sldMk cId="0" sldId="366"/>
            <ac:spMk id="121" creationId="{00000000-0000-0000-0000-000000000000}"/>
          </ac:spMkLst>
        </pc:spChg>
        <pc:spChg chg="mod">
          <ac:chgData name="Lisa MacAskill" userId="b592a88f-3ca9-49e4-8c6c-fe8aa2e9fe65" providerId="ADAL" clId="{6E50B8ED-5F30-4AA9-A4D5-99A0444CB597}" dt="2024-04-16T15:21:46.997" v="263" actId="27636"/>
          <ac:spMkLst>
            <pc:docMk/>
            <pc:sldMk cId="0" sldId="366"/>
            <ac:spMk id="122" creationId="{00000000-0000-0000-0000-000000000000}"/>
          </ac:spMkLst>
        </pc:spChg>
      </pc:sldChg>
    </pc:docChg>
  </pc:docChgLst>
  <pc:docChgLst>
    <pc:chgData name="Holly Smith" userId="1d5537b0-efb9-4e6e-b473-7351ebb5acbb" providerId="ADAL" clId="{0B75B555-C1F3-4ACF-BFF1-223AF87AB3E6}"/>
    <pc:docChg chg="undo custSel addSld delSld modSld delMainMaster">
      <pc:chgData name="Holly Smith" userId="1d5537b0-efb9-4e6e-b473-7351ebb5acbb" providerId="ADAL" clId="{0B75B555-C1F3-4ACF-BFF1-223AF87AB3E6}" dt="2024-04-29T08:21:41.767" v="151" actId="20577"/>
      <pc:docMkLst>
        <pc:docMk/>
      </pc:docMkLst>
      <pc:sldChg chg="addSp delSp modSp del mod setBg">
        <pc:chgData name="Holly Smith" userId="1d5537b0-efb9-4e6e-b473-7351ebb5acbb" providerId="ADAL" clId="{0B75B555-C1F3-4ACF-BFF1-223AF87AB3E6}" dt="2024-04-29T08:20:34.133" v="150" actId="47"/>
        <pc:sldMkLst>
          <pc:docMk/>
          <pc:sldMk cId="0" sldId="257"/>
        </pc:sldMkLst>
        <pc:spChg chg="mod">
          <ac:chgData name="Holly Smith" userId="1d5537b0-efb9-4e6e-b473-7351ebb5acbb" providerId="ADAL" clId="{0B75B555-C1F3-4ACF-BFF1-223AF87AB3E6}" dt="2024-04-29T08:15:06.834" v="54" actId="26606"/>
          <ac:spMkLst>
            <pc:docMk/>
            <pc:sldMk cId="0" sldId="257"/>
            <ac:spMk id="84" creationId="{00000000-0000-0000-0000-000000000000}"/>
          </ac:spMkLst>
        </pc:spChg>
        <pc:spChg chg="add del mod">
          <ac:chgData name="Holly Smith" userId="1d5537b0-efb9-4e6e-b473-7351ebb5acbb" providerId="ADAL" clId="{0B75B555-C1F3-4ACF-BFF1-223AF87AB3E6}" dt="2024-04-29T08:15:06.834" v="54" actId="26606"/>
          <ac:spMkLst>
            <pc:docMk/>
            <pc:sldMk cId="0" sldId="257"/>
            <ac:spMk id="85" creationId="{00000000-0000-0000-0000-000000000000}"/>
          </ac:spMkLst>
        </pc:spChg>
        <pc:spChg chg="add del">
          <ac:chgData name="Holly Smith" userId="1d5537b0-efb9-4e6e-b473-7351ebb5acbb" providerId="ADAL" clId="{0B75B555-C1F3-4ACF-BFF1-223AF87AB3E6}" dt="2024-04-29T08:13:57.165" v="28" actId="26606"/>
          <ac:spMkLst>
            <pc:docMk/>
            <pc:sldMk cId="0" sldId="257"/>
            <ac:spMk id="92" creationId="{A3363022-C969-41E9-8EB2-E4C94908C1FA}"/>
          </ac:spMkLst>
        </pc:spChg>
        <pc:spChg chg="add del">
          <ac:chgData name="Holly Smith" userId="1d5537b0-efb9-4e6e-b473-7351ebb5acbb" providerId="ADAL" clId="{0B75B555-C1F3-4ACF-BFF1-223AF87AB3E6}" dt="2024-04-29T08:13:57.165" v="28" actId="26606"/>
          <ac:spMkLst>
            <pc:docMk/>
            <pc:sldMk cId="0" sldId="257"/>
            <ac:spMk id="94" creationId="{8D1AD6B3-BE88-4CEB-BA17-790657CC4729}"/>
          </ac:spMkLst>
        </pc:spChg>
        <pc:spChg chg="add del">
          <ac:chgData name="Holly Smith" userId="1d5537b0-efb9-4e6e-b473-7351ebb5acbb" providerId="ADAL" clId="{0B75B555-C1F3-4ACF-BFF1-223AF87AB3E6}" dt="2024-04-29T08:15:06.834" v="54" actId="26606"/>
          <ac:spMkLst>
            <pc:docMk/>
            <pc:sldMk cId="0" sldId="257"/>
            <ac:spMk id="101" creationId="{2791B33F-CE76-4EF1-8227-54ED041CD4BD}"/>
          </ac:spMkLst>
        </pc:spChg>
        <pc:grpChg chg="add del">
          <ac:chgData name="Holly Smith" userId="1d5537b0-efb9-4e6e-b473-7351ebb5acbb" providerId="ADAL" clId="{0B75B555-C1F3-4ACF-BFF1-223AF87AB3E6}" dt="2024-04-29T08:13:57.165" v="28" actId="26606"/>
          <ac:grpSpMkLst>
            <pc:docMk/>
            <pc:sldMk cId="0" sldId="257"/>
            <ac:grpSpMk id="96" creationId="{89D1390B-7E13-4B4F-9CB2-391063412E54}"/>
          </ac:grpSpMkLst>
        </pc:grpChg>
        <pc:picChg chg="add del">
          <ac:chgData name="Holly Smith" userId="1d5537b0-efb9-4e6e-b473-7351ebb5acbb" providerId="ADAL" clId="{0B75B555-C1F3-4ACF-BFF1-223AF87AB3E6}" dt="2024-04-29T08:13:57.165" v="28" actId="26606"/>
          <ac:picMkLst>
            <pc:docMk/>
            <pc:sldMk cId="0" sldId="257"/>
            <ac:picMk id="89" creationId="{6C002798-28DE-7A3B-8909-2395AF144058}"/>
          </ac:picMkLst>
        </pc:picChg>
        <pc:picChg chg="add del">
          <ac:chgData name="Holly Smith" userId="1d5537b0-efb9-4e6e-b473-7351ebb5acbb" providerId="ADAL" clId="{0B75B555-C1F3-4ACF-BFF1-223AF87AB3E6}" dt="2024-04-29T08:15:06.834" v="54" actId="26606"/>
          <ac:picMkLst>
            <pc:docMk/>
            <pc:sldMk cId="0" sldId="257"/>
            <ac:picMk id="102" creationId="{2C6A4ABC-63C1-2E0E-FE31-4F5224FB210D}"/>
          </ac:picMkLst>
        </pc:picChg>
      </pc:sldChg>
      <pc:sldChg chg="addSp delSp delDesignElem">
        <pc:chgData name="Holly Smith" userId="1d5537b0-efb9-4e6e-b473-7351ebb5acbb" providerId="ADAL" clId="{0B75B555-C1F3-4ACF-BFF1-223AF87AB3E6}" dt="2024-04-29T08:15:09.098" v="56"/>
        <pc:sldMkLst>
          <pc:docMk/>
          <pc:sldMk cId="1015800427" sldId="258"/>
        </pc:sldMkLst>
        <pc:spChg chg="add del">
          <ac:chgData name="Holly Smith" userId="1d5537b0-efb9-4e6e-b473-7351ebb5acbb" providerId="ADAL" clId="{0B75B555-C1F3-4ACF-BFF1-223AF87AB3E6}" dt="2024-04-29T08:15:09.098" v="56"/>
          <ac:spMkLst>
            <pc:docMk/>
            <pc:sldMk cId="1015800427" sldId="258"/>
            <ac:spMk id="47" creationId="{4522B21E-B2B9-4C72-9A71-C87EFD137480}"/>
          </ac:spMkLst>
        </pc:spChg>
        <pc:spChg chg="add del">
          <ac:chgData name="Holly Smith" userId="1d5537b0-efb9-4e6e-b473-7351ebb5acbb" providerId="ADAL" clId="{0B75B555-C1F3-4ACF-BFF1-223AF87AB3E6}" dt="2024-04-29T08:15:09.098" v="56"/>
          <ac:spMkLst>
            <pc:docMk/>
            <pc:sldMk cId="1015800427" sldId="258"/>
            <ac:spMk id="49" creationId="{5EB7D2A2-F448-44D4-938C-DC84CBCB3B1E}"/>
          </ac:spMkLst>
        </pc:spChg>
        <pc:spChg chg="add del">
          <ac:chgData name="Holly Smith" userId="1d5537b0-efb9-4e6e-b473-7351ebb5acbb" providerId="ADAL" clId="{0B75B555-C1F3-4ACF-BFF1-223AF87AB3E6}" dt="2024-04-29T08:15:09.098" v="56"/>
          <ac:spMkLst>
            <pc:docMk/>
            <pc:sldMk cId="1015800427" sldId="258"/>
            <ac:spMk id="51" creationId="{871AEA07-1E14-44B4-8E55-64EF049CD66F}"/>
          </ac:spMkLst>
        </pc:spChg>
        <pc:cxnChg chg="add del">
          <ac:chgData name="Holly Smith" userId="1d5537b0-efb9-4e6e-b473-7351ebb5acbb" providerId="ADAL" clId="{0B75B555-C1F3-4ACF-BFF1-223AF87AB3E6}" dt="2024-04-29T08:15:09.098" v="56"/>
          <ac:cxnSpMkLst>
            <pc:docMk/>
            <pc:sldMk cId="1015800427" sldId="258"/>
            <ac:cxnSpMk id="53" creationId="{F7C8EA93-3210-4C62-99E9-153C275E3A87}"/>
          </ac:cxnSpMkLst>
        </pc:cxnChg>
      </pc:sldChg>
      <pc:sldChg chg="addSp delSp modSp delDesignElem">
        <pc:chgData name="Holly Smith" userId="1d5537b0-efb9-4e6e-b473-7351ebb5acbb" providerId="ADAL" clId="{0B75B555-C1F3-4ACF-BFF1-223AF87AB3E6}" dt="2024-04-29T08:15:09.098" v="56"/>
        <pc:sldMkLst>
          <pc:docMk/>
          <pc:sldMk cId="1610866920" sldId="263"/>
        </pc:sldMkLst>
        <pc:spChg chg="add del">
          <ac:chgData name="Holly Smith" userId="1d5537b0-efb9-4e6e-b473-7351ebb5acbb" providerId="ADAL" clId="{0B75B555-C1F3-4ACF-BFF1-223AF87AB3E6}" dt="2024-04-29T08:15:09.098" v="56"/>
          <ac:spMkLst>
            <pc:docMk/>
            <pc:sldMk cId="1610866920" sldId="263"/>
            <ac:spMk id="11" creationId="{45D37F4E-DDB4-456B-97E0-9937730A039F}"/>
          </ac:spMkLst>
        </pc:spChg>
        <pc:spChg chg="add del">
          <ac:chgData name="Holly Smith" userId="1d5537b0-efb9-4e6e-b473-7351ebb5acbb" providerId="ADAL" clId="{0B75B555-C1F3-4ACF-BFF1-223AF87AB3E6}" dt="2024-04-29T08:15:09.098" v="56"/>
          <ac:spMkLst>
            <pc:docMk/>
            <pc:sldMk cId="1610866920" sldId="263"/>
            <ac:spMk id="13" creationId="{B2DD41CD-8F47-4F56-AD12-4E2FF7696987}"/>
          </ac:spMkLst>
        </pc:spChg>
        <pc:picChg chg="mod">
          <ac:chgData name="Holly Smith" userId="1d5537b0-efb9-4e6e-b473-7351ebb5acbb" providerId="ADAL" clId="{0B75B555-C1F3-4ACF-BFF1-223AF87AB3E6}" dt="2024-04-29T08:15:09.098" v="56"/>
          <ac:picMkLst>
            <pc:docMk/>
            <pc:sldMk cId="1610866920" sldId="263"/>
            <ac:picMk id="5" creationId="{D32D2D30-7D24-5C05-A6F0-759A22603BF8}"/>
          </ac:picMkLst>
        </pc:picChg>
      </pc:sldChg>
      <pc:sldChg chg="add del">
        <pc:chgData name="Holly Smith" userId="1d5537b0-efb9-4e6e-b473-7351ebb5acbb" providerId="ADAL" clId="{0B75B555-C1F3-4ACF-BFF1-223AF87AB3E6}" dt="2024-04-29T08:10:31.858" v="15"/>
        <pc:sldMkLst>
          <pc:docMk/>
          <pc:sldMk cId="4173535285" sldId="281"/>
        </pc:sldMkLst>
      </pc:sldChg>
      <pc:sldChg chg="add del">
        <pc:chgData name="Holly Smith" userId="1d5537b0-efb9-4e6e-b473-7351ebb5acbb" providerId="ADAL" clId="{0B75B555-C1F3-4ACF-BFF1-223AF87AB3E6}" dt="2024-04-29T08:10:31.858" v="15"/>
        <pc:sldMkLst>
          <pc:docMk/>
          <pc:sldMk cId="2662251446" sldId="282"/>
        </pc:sldMkLst>
      </pc:sldChg>
      <pc:sldChg chg="add del">
        <pc:chgData name="Holly Smith" userId="1d5537b0-efb9-4e6e-b473-7351ebb5acbb" providerId="ADAL" clId="{0B75B555-C1F3-4ACF-BFF1-223AF87AB3E6}" dt="2024-04-29T08:10:31.858" v="15"/>
        <pc:sldMkLst>
          <pc:docMk/>
          <pc:sldMk cId="852524046" sldId="288"/>
        </pc:sldMkLst>
      </pc:sldChg>
      <pc:sldChg chg="del">
        <pc:chgData name="Holly Smith" userId="1d5537b0-efb9-4e6e-b473-7351ebb5acbb" providerId="ADAL" clId="{0B75B555-C1F3-4ACF-BFF1-223AF87AB3E6}" dt="2024-04-29T08:08:52.411" v="1" actId="47"/>
        <pc:sldMkLst>
          <pc:docMk/>
          <pc:sldMk cId="3906976700" sldId="312"/>
        </pc:sldMkLst>
      </pc:sldChg>
      <pc:sldChg chg="del">
        <pc:chgData name="Holly Smith" userId="1d5537b0-efb9-4e6e-b473-7351ebb5acbb" providerId="ADAL" clId="{0B75B555-C1F3-4ACF-BFF1-223AF87AB3E6}" dt="2024-04-29T08:08:54.422" v="2" actId="47"/>
        <pc:sldMkLst>
          <pc:docMk/>
          <pc:sldMk cId="153170145" sldId="313"/>
        </pc:sldMkLst>
      </pc:sldChg>
      <pc:sldChg chg="del">
        <pc:chgData name="Holly Smith" userId="1d5537b0-efb9-4e6e-b473-7351ebb5acbb" providerId="ADAL" clId="{0B75B555-C1F3-4ACF-BFF1-223AF87AB3E6}" dt="2024-04-29T08:08:57.456" v="3" actId="47"/>
        <pc:sldMkLst>
          <pc:docMk/>
          <pc:sldMk cId="709810116" sldId="314"/>
        </pc:sldMkLst>
      </pc:sldChg>
      <pc:sldChg chg="del">
        <pc:chgData name="Holly Smith" userId="1d5537b0-efb9-4e6e-b473-7351ebb5acbb" providerId="ADAL" clId="{0B75B555-C1F3-4ACF-BFF1-223AF87AB3E6}" dt="2024-04-29T08:08:48.416" v="0" actId="47"/>
        <pc:sldMkLst>
          <pc:docMk/>
          <pc:sldMk cId="2157721192" sldId="315"/>
        </pc:sldMkLst>
      </pc:sldChg>
      <pc:sldChg chg="del">
        <pc:chgData name="Holly Smith" userId="1d5537b0-efb9-4e6e-b473-7351ebb5acbb" providerId="ADAL" clId="{0B75B555-C1F3-4ACF-BFF1-223AF87AB3E6}" dt="2024-04-29T08:08:58.875" v="4" actId="47"/>
        <pc:sldMkLst>
          <pc:docMk/>
          <pc:sldMk cId="916699624" sldId="316"/>
        </pc:sldMkLst>
      </pc:sldChg>
      <pc:sldChg chg="modNotesTx">
        <pc:chgData name="Holly Smith" userId="1d5537b0-efb9-4e6e-b473-7351ebb5acbb" providerId="ADAL" clId="{0B75B555-C1F3-4ACF-BFF1-223AF87AB3E6}" dt="2024-04-29T08:21:41.767" v="151" actId="20577"/>
        <pc:sldMkLst>
          <pc:docMk/>
          <pc:sldMk cId="790024761" sldId="341"/>
        </pc:sldMkLst>
      </pc:sldChg>
      <pc:sldChg chg="del">
        <pc:chgData name="Holly Smith" userId="1d5537b0-efb9-4e6e-b473-7351ebb5acbb" providerId="ADAL" clId="{0B75B555-C1F3-4ACF-BFF1-223AF87AB3E6}" dt="2024-04-29T08:09:57.838" v="5" actId="47"/>
        <pc:sldMkLst>
          <pc:docMk/>
          <pc:sldMk cId="1956532761" sldId="343"/>
        </pc:sldMkLst>
      </pc:sldChg>
      <pc:sldChg chg="del">
        <pc:chgData name="Holly Smith" userId="1d5537b0-efb9-4e6e-b473-7351ebb5acbb" providerId="ADAL" clId="{0B75B555-C1F3-4ACF-BFF1-223AF87AB3E6}" dt="2024-04-29T08:10:05.308" v="8" actId="47"/>
        <pc:sldMkLst>
          <pc:docMk/>
          <pc:sldMk cId="2324663603" sldId="344"/>
        </pc:sldMkLst>
      </pc:sldChg>
      <pc:sldChg chg="del">
        <pc:chgData name="Holly Smith" userId="1d5537b0-efb9-4e6e-b473-7351ebb5acbb" providerId="ADAL" clId="{0B75B555-C1F3-4ACF-BFF1-223AF87AB3E6}" dt="2024-04-29T08:10:06.673" v="9" actId="47"/>
        <pc:sldMkLst>
          <pc:docMk/>
          <pc:sldMk cId="1965401842" sldId="345"/>
        </pc:sldMkLst>
      </pc:sldChg>
      <pc:sldChg chg="del">
        <pc:chgData name="Holly Smith" userId="1d5537b0-efb9-4e6e-b473-7351ebb5acbb" providerId="ADAL" clId="{0B75B555-C1F3-4ACF-BFF1-223AF87AB3E6}" dt="2024-04-29T08:10:07.334" v="10" actId="47"/>
        <pc:sldMkLst>
          <pc:docMk/>
          <pc:sldMk cId="1691978139" sldId="346"/>
        </pc:sldMkLst>
      </pc:sldChg>
      <pc:sldChg chg="del">
        <pc:chgData name="Holly Smith" userId="1d5537b0-efb9-4e6e-b473-7351ebb5acbb" providerId="ADAL" clId="{0B75B555-C1F3-4ACF-BFF1-223AF87AB3E6}" dt="2024-04-29T08:10:08.393" v="11" actId="47"/>
        <pc:sldMkLst>
          <pc:docMk/>
          <pc:sldMk cId="207639000" sldId="347"/>
        </pc:sldMkLst>
      </pc:sldChg>
      <pc:sldChg chg="del">
        <pc:chgData name="Holly Smith" userId="1d5537b0-efb9-4e6e-b473-7351ebb5acbb" providerId="ADAL" clId="{0B75B555-C1F3-4ACF-BFF1-223AF87AB3E6}" dt="2024-04-29T08:10:09.434" v="12" actId="47"/>
        <pc:sldMkLst>
          <pc:docMk/>
          <pc:sldMk cId="4198816" sldId="348"/>
        </pc:sldMkLst>
      </pc:sldChg>
      <pc:sldChg chg="del">
        <pc:chgData name="Holly Smith" userId="1d5537b0-efb9-4e6e-b473-7351ebb5acbb" providerId="ADAL" clId="{0B75B555-C1F3-4ACF-BFF1-223AF87AB3E6}" dt="2024-04-29T08:10:58.378" v="16" actId="47"/>
        <pc:sldMkLst>
          <pc:docMk/>
          <pc:sldMk cId="2888413480" sldId="349"/>
        </pc:sldMkLst>
      </pc:sldChg>
      <pc:sldChg chg="del">
        <pc:chgData name="Holly Smith" userId="1d5537b0-efb9-4e6e-b473-7351ebb5acbb" providerId="ADAL" clId="{0B75B555-C1F3-4ACF-BFF1-223AF87AB3E6}" dt="2024-04-29T08:11:02.223" v="19" actId="47"/>
        <pc:sldMkLst>
          <pc:docMk/>
          <pc:sldMk cId="1585860110" sldId="350"/>
        </pc:sldMkLst>
      </pc:sldChg>
      <pc:sldChg chg="del">
        <pc:chgData name="Holly Smith" userId="1d5537b0-efb9-4e6e-b473-7351ebb5acbb" providerId="ADAL" clId="{0B75B555-C1F3-4ACF-BFF1-223AF87AB3E6}" dt="2024-04-29T08:11:00.068" v="17" actId="47"/>
        <pc:sldMkLst>
          <pc:docMk/>
          <pc:sldMk cId="1841157100" sldId="351"/>
        </pc:sldMkLst>
      </pc:sldChg>
      <pc:sldChg chg="del">
        <pc:chgData name="Holly Smith" userId="1d5537b0-efb9-4e6e-b473-7351ebb5acbb" providerId="ADAL" clId="{0B75B555-C1F3-4ACF-BFF1-223AF87AB3E6}" dt="2024-04-29T08:11:01.120" v="18" actId="47"/>
        <pc:sldMkLst>
          <pc:docMk/>
          <pc:sldMk cId="1982959751" sldId="352"/>
        </pc:sldMkLst>
      </pc:sldChg>
      <pc:sldChg chg="add del">
        <pc:chgData name="Holly Smith" userId="1d5537b0-efb9-4e6e-b473-7351ebb5acbb" providerId="ADAL" clId="{0B75B555-C1F3-4ACF-BFF1-223AF87AB3E6}" dt="2024-04-29T08:15:20.930" v="59" actId="47"/>
        <pc:sldMkLst>
          <pc:docMk/>
          <pc:sldMk cId="0" sldId="360"/>
        </pc:sldMkLst>
      </pc:sldChg>
      <pc:sldChg chg="modSp">
        <pc:chgData name="Holly Smith" userId="1d5537b0-efb9-4e6e-b473-7351ebb5acbb" providerId="ADAL" clId="{0B75B555-C1F3-4ACF-BFF1-223AF87AB3E6}" dt="2024-04-29T08:15:09.587" v="57"/>
        <pc:sldMkLst>
          <pc:docMk/>
          <pc:sldMk cId="0" sldId="361"/>
        </pc:sldMkLst>
        <pc:spChg chg="mod">
          <ac:chgData name="Holly Smith" userId="1d5537b0-efb9-4e6e-b473-7351ebb5acbb" providerId="ADAL" clId="{0B75B555-C1F3-4ACF-BFF1-223AF87AB3E6}" dt="2024-04-29T08:15:09.587" v="57"/>
          <ac:spMkLst>
            <pc:docMk/>
            <pc:sldMk cId="0" sldId="361"/>
            <ac:spMk id="85" creationId="{00000000-0000-0000-0000-000000000000}"/>
          </ac:spMkLst>
        </pc:spChg>
      </pc:sldChg>
      <pc:sldChg chg="modSp modNotes">
        <pc:chgData name="Holly Smith" userId="1d5537b0-efb9-4e6e-b473-7351ebb5acbb" providerId="ADAL" clId="{0B75B555-C1F3-4ACF-BFF1-223AF87AB3E6}" dt="2024-04-29T08:15:09.587" v="57"/>
        <pc:sldMkLst>
          <pc:docMk/>
          <pc:sldMk cId="0" sldId="362"/>
        </pc:sldMkLst>
        <pc:spChg chg="mod">
          <ac:chgData name="Holly Smith" userId="1d5537b0-efb9-4e6e-b473-7351ebb5acbb" providerId="ADAL" clId="{0B75B555-C1F3-4ACF-BFF1-223AF87AB3E6}" dt="2024-04-29T08:15:09.587" v="57"/>
          <ac:spMkLst>
            <pc:docMk/>
            <pc:sldMk cId="0" sldId="362"/>
            <ac:spMk id="90" creationId="{00000000-0000-0000-0000-000000000000}"/>
          </ac:spMkLst>
        </pc:spChg>
        <pc:spChg chg="mod">
          <ac:chgData name="Holly Smith" userId="1d5537b0-efb9-4e6e-b473-7351ebb5acbb" providerId="ADAL" clId="{0B75B555-C1F3-4ACF-BFF1-223AF87AB3E6}" dt="2024-04-29T08:15:09.587" v="57"/>
          <ac:spMkLst>
            <pc:docMk/>
            <pc:sldMk cId="0" sldId="362"/>
            <ac:spMk id="91" creationId="{00000000-0000-0000-0000-000000000000}"/>
          </ac:spMkLst>
        </pc:spChg>
      </pc:sldChg>
      <pc:sldChg chg="modNotes">
        <pc:chgData name="Holly Smith" userId="1d5537b0-efb9-4e6e-b473-7351ebb5acbb" providerId="ADAL" clId="{0B75B555-C1F3-4ACF-BFF1-223AF87AB3E6}" dt="2024-04-29T08:15:09.587" v="57"/>
        <pc:sldMkLst>
          <pc:docMk/>
          <pc:sldMk cId="0" sldId="364"/>
        </pc:sldMkLst>
      </pc:sldChg>
      <pc:sldChg chg="del">
        <pc:chgData name="Holly Smith" userId="1d5537b0-efb9-4e6e-b473-7351ebb5acbb" providerId="ADAL" clId="{0B75B555-C1F3-4ACF-BFF1-223AF87AB3E6}" dt="2024-04-29T08:11:21.740" v="20" actId="47"/>
        <pc:sldMkLst>
          <pc:docMk/>
          <pc:sldMk cId="0" sldId="366"/>
        </pc:sldMkLst>
      </pc:sldChg>
      <pc:sldChg chg="add del">
        <pc:chgData name="Holly Smith" userId="1d5537b0-efb9-4e6e-b473-7351ebb5acbb" providerId="ADAL" clId="{0B75B555-C1F3-4ACF-BFF1-223AF87AB3E6}" dt="2024-04-29T08:10:31.858" v="15"/>
        <pc:sldMkLst>
          <pc:docMk/>
          <pc:sldMk cId="1956532761" sldId="383"/>
        </pc:sldMkLst>
      </pc:sldChg>
      <pc:sldChg chg="add del">
        <pc:chgData name="Holly Smith" userId="1d5537b0-efb9-4e6e-b473-7351ebb5acbb" providerId="ADAL" clId="{0B75B555-C1F3-4ACF-BFF1-223AF87AB3E6}" dt="2024-04-29T08:10:31.858" v="15"/>
        <pc:sldMkLst>
          <pc:docMk/>
          <pc:sldMk cId="2324663603" sldId="384"/>
        </pc:sldMkLst>
      </pc:sldChg>
      <pc:sldChg chg="add del">
        <pc:chgData name="Holly Smith" userId="1d5537b0-efb9-4e6e-b473-7351ebb5acbb" providerId="ADAL" clId="{0B75B555-C1F3-4ACF-BFF1-223AF87AB3E6}" dt="2024-04-29T08:10:31.858" v="15"/>
        <pc:sldMkLst>
          <pc:docMk/>
          <pc:sldMk cId="1965401842" sldId="385"/>
        </pc:sldMkLst>
      </pc:sldChg>
      <pc:sldChg chg="add del">
        <pc:chgData name="Holly Smith" userId="1d5537b0-efb9-4e6e-b473-7351ebb5acbb" providerId="ADAL" clId="{0B75B555-C1F3-4ACF-BFF1-223AF87AB3E6}" dt="2024-04-29T08:10:31.858" v="15"/>
        <pc:sldMkLst>
          <pc:docMk/>
          <pc:sldMk cId="1691978139" sldId="386"/>
        </pc:sldMkLst>
      </pc:sldChg>
      <pc:sldChg chg="add del">
        <pc:chgData name="Holly Smith" userId="1d5537b0-efb9-4e6e-b473-7351ebb5acbb" providerId="ADAL" clId="{0B75B555-C1F3-4ACF-BFF1-223AF87AB3E6}" dt="2024-04-29T08:10:31.858" v="15"/>
        <pc:sldMkLst>
          <pc:docMk/>
          <pc:sldMk cId="207639000" sldId="387"/>
        </pc:sldMkLst>
      </pc:sldChg>
      <pc:sldChg chg="add del">
        <pc:chgData name="Holly Smith" userId="1d5537b0-efb9-4e6e-b473-7351ebb5acbb" providerId="ADAL" clId="{0B75B555-C1F3-4ACF-BFF1-223AF87AB3E6}" dt="2024-04-29T08:10:31.858" v="15"/>
        <pc:sldMkLst>
          <pc:docMk/>
          <pc:sldMk cId="4198816" sldId="388"/>
        </pc:sldMkLst>
      </pc:sldChg>
      <pc:sldChg chg="addSp modSp new del mod setBg">
        <pc:chgData name="Holly Smith" userId="1d5537b0-efb9-4e6e-b473-7351ebb5acbb" providerId="ADAL" clId="{0B75B555-C1F3-4ACF-BFF1-223AF87AB3E6}" dt="2024-04-29T08:20:23.717" v="149" actId="47"/>
        <pc:sldMkLst>
          <pc:docMk/>
          <pc:sldMk cId="1875700520" sldId="389"/>
        </pc:sldMkLst>
        <pc:spChg chg="add mod">
          <ac:chgData name="Holly Smith" userId="1d5537b0-efb9-4e6e-b473-7351ebb5acbb" providerId="ADAL" clId="{0B75B555-C1F3-4ACF-BFF1-223AF87AB3E6}" dt="2024-04-29T08:20:18.267" v="148" actId="207"/>
          <ac:spMkLst>
            <pc:docMk/>
            <pc:sldMk cId="1875700520" sldId="389"/>
            <ac:spMk id="2" creationId="{35164659-1C6A-C9E0-6FF2-3929D3D78014}"/>
          </ac:spMkLst>
        </pc:spChg>
      </pc:sldChg>
      <pc:sldMasterChg chg="del delSldLayout">
        <pc:chgData name="Holly Smith" userId="1d5537b0-efb9-4e6e-b473-7351ebb5acbb" providerId="ADAL" clId="{0B75B555-C1F3-4ACF-BFF1-223AF87AB3E6}" dt="2024-04-29T08:10:10.487" v="13" actId="47"/>
        <pc:sldMasterMkLst>
          <pc:docMk/>
          <pc:sldMasterMk cId="3441284844" sldId="2147483778"/>
        </pc:sldMasterMkLst>
        <pc:sldLayoutChg chg="del">
          <pc:chgData name="Holly Smith" userId="1d5537b0-efb9-4e6e-b473-7351ebb5acbb" providerId="ADAL" clId="{0B75B555-C1F3-4ACF-BFF1-223AF87AB3E6}" dt="2024-04-29T08:10:10.487" v="13" actId="47"/>
          <pc:sldLayoutMkLst>
            <pc:docMk/>
            <pc:sldMasterMk cId="3441284844" sldId="2147483778"/>
            <pc:sldLayoutMk cId="2610072032" sldId="2147483779"/>
          </pc:sldLayoutMkLst>
        </pc:sldLayoutChg>
        <pc:sldLayoutChg chg="del">
          <pc:chgData name="Holly Smith" userId="1d5537b0-efb9-4e6e-b473-7351ebb5acbb" providerId="ADAL" clId="{0B75B555-C1F3-4ACF-BFF1-223AF87AB3E6}" dt="2024-04-29T08:10:10.487" v="13" actId="47"/>
          <pc:sldLayoutMkLst>
            <pc:docMk/>
            <pc:sldMasterMk cId="3441284844" sldId="2147483778"/>
            <pc:sldLayoutMk cId="3079200271" sldId="2147483780"/>
          </pc:sldLayoutMkLst>
        </pc:sldLayoutChg>
        <pc:sldLayoutChg chg="del">
          <pc:chgData name="Holly Smith" userId="1d5537b0-efb9-4e6e-b473-7351ebb5acbb" providerId="ADAL" clId="{0B75B555-C1F3-4ACF-BFF1-223AF87AB3E6}" dt="2024-04-29T08:10:10.487" v="13" actId="47"/>
          <pc:sldLayoutMkLst>
            <pc:docMk/>
            <pc:sldMasterMk cId="3441284844" sldId="2147483778"/>
            <pc:sldLayoutMk cId="3854423416" sldId="2147483781"/>
          </pc:sldLayoutMkLst>
        </pc:sldLayoutChg>
        <pc:sldLayoutChg chg="del">
          <pc:chgData name="Holly Smith" userId="1d5537b0-efb9-4e6e-b473-7351ebb5acbb" providerId="ADAL" clId="{0B75B555-C1F3-4ACF-BFF1-223AF87AB3E6}" dt="2024-04-29T08:10:10.487" v="13" actId="47"/>
          <pc:sldLayoutMkLst>
            <pc:docMk/>
            <pc:sldMasterMk cId="3441284844" sldId="2147483778"/>
            <pc:sldLayoutMk cId="602727290" sldId="2147483782"/>
          </pc:sldLayoutMkLst>
        </pc:sldLayoutChg>
        <pc:sldLayoutChg chg="del">
          <pc:chgData name="Holly Smith" userId="1d5537b0-efb9-4e6e-b473-7351ebb5acbb" providerId="ADAL" clId="{0B75B555-C1F3-4ACF-BFF1-223AF87AB3E6}" dt="2024-04-29T08:10:10.487" v="13" actId="47"/>
          <pc:sldLayoutMkLst>
            <pc:docMk/>
            <pc:sldMasterMk cId="3441284844" sldId="2147483778"/>
            <pc:sldLayoutMk cId="2543936656" sldId="2147483783"/>
          </pc:sldLayoutMkLst>
        </pc:sldLayoutChg>
        <pc:sldLayoutChg chg="del">
          <pc:chgData name="Holly Smith" userId="1d5537b0-efb9-4e6e-b473-7351ebb5acbb" providerId="ADAL" clId="{0B75B555-C1F3-4ACF-BFF1-223AF87AB3E6}" dt="2024-04-29T08:10:10.487" v="13" actId="47"/>
          <pc:sldLayoutMkLst>
            <pc:docMk/>
            <pc:sldMasterMk cId="3441284844" sldId="2147483778"/>
            <pc:sldLayoutMk cId="1045033716" sldId="2147483784"/>
          </pc:sldLayoutMkLst>
        </pc:sldLayoutChg>
        <pc:sldLayoutChg chg="del">
          <pc:chgData name="Holly Smith" userId="1d5537b0-efb9-4e6e-b473-7351ebb5acbb" providerId="ADAL" clId="{0B75B555-C1F3-4ACF-BFF1-223AF87AB3E6}" dt="2024-04-29T08:10:10.487" v="13" actId="47"/>
          <pc:sldLayoutMkLst>
            <pc:docMk/>
            <pc:sldMasterMk cId="3441284844" sldId="2147483778"/>
            <pc:sldLayoutMk cId="656484391" sldId="2147483785"/>
          </pc:sldLayoutMkLst>
        </pc:sldLayoutChg>
        <pc:sldLayoutChg chg="del">
          <pc:chgData name="Holly Smith" userId="1d5537b0-efb9-4e6e-b473-7351ebb5acbb" providerId="ADAL" clId="{0B75B555-C1F3-4ACF-BFF1-223AF87AB3E6}" dt="2024-04-29T08:10:10.487" v="13" actId="47"/>
          <pc:sldLayoutMkLst>
            <pc:docMk/>
            <pc:sldMasterMk cId="3441284844" sldId="2147483778"/>
            <pc:sldLayoutMk cId="3788930752" sldId="2147483786"/>
          </pc:sldLayoutMkLst>
        </pc:sldLayoutChg>
        <pc:sldLayoutChg chg="del">
          <pc:chgData name="Holly Smith" userId="1d5537b0-efb9-4e6e-b473-7351ebb5acbb" providerId="ADAL" clId="{0B75B555-C1F3-4ACF-BFF1-223AF87AB3E6}" dt="2024-04-29T08:10:10.487" v="13" actId="47"/>
          <pc:sldLayoutMkLst>
            <pc:docMk/>
            <pc:sldMasterMk cId="3441284844" sldId="2147483778"/>
            <pc:sldLayoutMk cId="4088242856" sldId="2147483787"/>
          </pc:sldLayoutMkLst>
        </pc:sldLayoutChg>
        <pc:sldLayoutChg chg="del">
          <pc:chgData name="Holly Smith" userId="1d5537b0-efb9-4e6e-b473-7351ebb5acbb" providerId="ADAL" clId="{0B75B555-C1F3-4ACF-BFF1-223AF87AB3E6}" dt="2024-04-29T08:10:10.487" v="13" actId="47"/>
          <pc:sldLayoutMkLst>
            <pc:docMk/>
            <pc:sldMasterMk cId="3441284844" sldId="2147483778"/>
            <pc:sldLayoutMk cId="4003246112" sldId="2147483788"/>
          </pc:sldLayoutMkLst>
        </pc:sldLayoutChg>
        <pc:sldLayoutChg chg="del">
          <pc:chgData name="Holly Smith" userId="1d5537b0-efb9-4e6e-b473-7351ebb5acbb" providerId="ADAL" clId="{0B75B555-C1F3-4ACF-BFF1-223AF87AB3E6}" dt="2024-04-29T08:10:10.487" v="13" actId="47"/>
          <pc:sldLayoutMkLst>
            <pc:docMk/>
            <pc:sldMasterMk cId="3441284844" sldId="2147483778"/>
            <pc:sldLayoutMk cId="3649804918" sldId="214748378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E5EFEB-A1A7-49F6-BF5E-95B2CAD6BB9B}" type="datetimeFigureOut">
              <a:rPr lang="en-GB" smtClean="0"/>
              <a:t>12/07/2024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13EBCF-7D74-4AD6-BD5C-52966D2C59FA}" type="slidenum">
              <a:rPr lang="en-GB" smtClean="0"/>
              <a:t>‹#›</a:t>
            </a:fld>
            <a:endParaRPr lang="en-GB"/>
          </a:p>
        </p:txBody>
      </p:sp>
    </p:spTree>
    <p:extLst>
      <p:ext uri="{BB962C8B-B14F-4D97-AF65-F5344CB8AC3E}">
        <p14:creationId xmlns:p14="http://schemas.microsoft.com/office/powerpoint/2010/main" val="1487573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DD1D6B-1C42-474E-B964-28C799DBE832}"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269834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00">
                <a:effectLst/>
                <a:latin typeface="Arial" panose="020B0604020202020204" pitchFamily="34" charset="0"/>
                <a:ea typeface="Aptos" panose="020B0004020202020204" pitchFamily="34" charset="0"/>
                <a:cs typeface="Arial" panose="020B0604020202020204" pitchFamily="34" charset="0"/>
              </a:rPr>
              <a:t>Between 1 April 2023 and 31 March 2024 we received 50</a:t>
            </a:r>
            <a:r>
              <a:rPr lang="en-GB" sz="900" kern="100">
                <a:effectLst/>
                <a:latin typeface="Aptos" panose="020B0004020202020204" pitchFamily="34" charset="0"/>
                <a:ea typeface="Aptos" panose="020B0004020202020204" pitchFamily="34" charset="0"/>
                <a:cs typeface="Arial" panose="020B0604020202020204" pitchFamily="34" charset="0"/>
              </a:rPr>
              <a:t>  </a:t>
            </a:r>
            <a:r>
              <a:rPr lang="en-GB" sz="1200" kern="100">
                <a:effectLst/>
                <a:latin typeface="Arial" panose="020B0604020202020204" pitchFamily="34" charset="0"/>
                <a:ea typeface="Aptos" panose="020B0004020202020204" pitchFamily="34" charset="0"/>
                <a:cs typeface="Arial" panose="020B0604020202020204" pitchFamily="34" charset="0"/>
              </a:rPr>
              <a:t> notifications from 19 child protection committees, relating to 75 children. Twenty-three of these noted the intent to proceed to a learning review, while 27 did not.</a:t>
            </a:r>
            <a:endParaRPr lang="en-GB" sz="1200" kern="100">
              <a:effectLst/>
              <a:latin typeface="Aptos" panose="020B0004020202020204" pitchFamily="34" charset="0"/>
              <a:ea typeface="Aptos" panose="020B0004020202020204" pitchFamily="34" charset="0"/>
              <a:cs typeface="Arial" panose="020B0604020202020204" pitchFamily="34" charset="0"/>
            </a:endParaRPr>
          </a:p>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DD1D6B-1C42-474E-B964-28C799DBE832}"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164541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DD1D6B-1C42-474E-B964-28C799DBE832}"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505249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DD1D6B-1C42-474E-B964-28C799DBE832}"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263971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47254" y="4400550"/>
            <a:ext cx="5486400" cy="3600450"/>
          </a:xfrm>
        </p:spPr>
        <p:txBody>
          <a:bodyPr/>
          <a:lstStyle/>
          <a:p>
            <a:pPr marL="0" indent="0" algn="l" rtl="0" fontAlgn="base">
              <a:buNone/>
            </a:pPr>
            <a:endParaRPr lang="en-GB" sz="1200">
              <a:latin typeface="Arial" panose="020B0604020202020204" pitchFamily="34" charset="0"/>
            </a:endParaRPr>
          </a:p>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DD1D6B-1C42-474E-B964-28C799DBE832}"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3846408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2.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2.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2.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2.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228DC792-B611-4E74-B5F6-B4B930FFA60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4" name="Graphic 13">
            <a:extLst>
              <a:ext uri="{FF2B5EF4-FFF2-40B4-BE49-F238E27FC236}">
                <a16:creationId xmlns:a16="http://schemas.microsoft.com/office/drawing/2014/main" id="{F7AA8B40-13EA-4B5A-AEF7-71F375CF9E0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875487" y="411155"/>
            <a:ext cx="901693" cy="569392"/>
          </a:xfrm>
          <a:prstGeom prst="rect">
            <a:avLst/>
          </a:prstGeom>
        </p:spPr>
      </p:pic>
      <p:sp>
        <p:nvSpPr>
          <p:cNvPr id="2" name="Title 1">
            <a:extLst>
              <a:ext uri="{FF2B5EF4-FFF2-40B4-BE49-F238E27FC236}">
                <a16:creationId xmlns:a16="http://schemas.microsoft.com/office/drawing/2014/main" id="{F28A01F4-CB79-40A1-A0B4-712E20D4971E}"/>
              </a:ext>
            </a:extLst>
          </p:cNvPr>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6CBC6F87-F85B-44D0-B0B8-3F0F0BDA2649}"/>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5" name="Footer Placeholder 4">
            <a:extLst>
              <a:ext uri="{FF2B5EF4-FFF2-40B4-BE49-F238E27FC236}">
                <a16:creationId xmlns:a16="http://schemas.microsoft.com/office/drawing/2014/main" id="{83874BB0-0683-48AC-AF11-12A039E470C4}"/>
              </a:ext>
            </a:extLst>
          </p:cNvPr>
          <p:cNvSpPr>
            <a:spLocks noGrp="1"/>
          </p:cNvSpPr>
          <p:nvPr>
            <p:ph type="ftr" sz="quarter" idx="11"/>
          </p:nvPr>
        </p:nvSpPr>
        <p:spPr>
          <a:xfrm>
            <a:off x="4038600" y="6218237"/>
            <a:ext cx="4114800" cy="365125"/>
          </a:xfrm>
          <a:prstGeom prst="rect">
            <a:avLst/>
          </a:prstGeom>
        </p:spPr>
        <p:txBody>
          <a:bodyPr/>
          <a:lstStyle>
            <a:lvl1pPr>
              <a:defRPr>
                <a:solidFill>
                  <a:schemeClr val="bg1"/>
                </a:solidFill>
              </a:defRPr>
            </a:lvl1pPr>
          </a:lstStyle>
          <a:p>
            <a:endParaRPr lang="en-GB"/>
          </a:p>
        </p:txBody>
      </p:sp>
      <p:sp>
        <p:nvSpPr>
          <p:cNvPr id="12" name="Date Placeholder 4">
            <a:extLst>
              <a:ext uri="{FF2B5EF4-FFF2-40B4-BE49-F238E27FC236}">
                <a16:creationId xmlns:a16="http://schemas.microsoft.com/office/drawing/2014/main" id="{C595ED54-BECA-45BD-AF31-1ADF9FC6BD7C}"/>
              </a:ext>
            </a:extLst>
          </p:cNvPr>
          <p:cNvSpPr txBox="1">
            <a:spLocks/>
          </p:cNvSpPr>
          <p:nvPr userDrawn="1"/>
        </p:nvSpPr>
        <p:spPr>
          <a:xfrm>
            <a:off x="838200" y="6218237"/>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3A793-983B-4F01-A4F1-029E9B32A177}" type="datetimeFigureOut">
              <a:rPr lang="en-GB" smtClean="0">
                <a:solidFill>
                  <a:schemeClr val="bg1"/>
                </a:solidFill>
              </a:rPr>
              <a:pPr/>
              <a:t>12/07/2024</a:t>
            </a:fld>
            <a:endParaRPr lang="en-GB">
              <a:solidFill>
                <a:schemeClr val="bg1"/>
              </a:solidFill>
            </a:endParaRPr>
          </a:p>
        </p:txBody>
      </p:sp>
      <p:sp>
        <p:nvSpPr>
          <p:cNvPr id="13" name="Slide Number Placeholder 6">
            <a:extLst>
              <a:ext uri="{FF2B5EF4-FFF2-40B4-BE49-F238E27FC236}">
                <a16:creationId xmlns:a16="http://schemas.microsoft.com/office/drawing/2014/main" id="{3F1F0FDD-04B4-4FA7-BEA3-91C63A2B73BF}"/>
              </a:ext>
            </a:extLst>
          </p:cNvPr>
          <p:cNvSpPr txBox="1">
            <a:spLocks/>
          </p:cNvSpPr>
          <p:nvPr userDrawn="1"/>
        </p:nvSpPr>
        <p:spPr>
          <a:xfrm>
            <a:off x="8610600" y="6218237"/>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EFB5193-DE0B-48A1-9531-87CA9AF8DFBA}" type="slidenum">
              <a:rPr lang="en-GB" smtClean="0">
                <a:solidFill>
                  <a:schemeClr val="bg1"/>
                </a:solidFill>
              </a:rPr>
              <a:pPr/>
              <a:t>‹#›</a:t>
            </a:fld>
            <a:endParaRPr lang="en-GB">
              <a:solidFill>
                <a:schemeClr val="bg1"/>
              </a:solidFill>
            </a:endParaRPr>
          </a:p>
        </p:txBody>
      </p:sp>
    </p:spTree>
    <p:extLst>
      <p:ext uri="{BB962C8B-B14F-4D97-AF65-F5344CB8AC3E}">
        <p14:creationId xmlns:p14="http://schemas.microsoft.com/office/powerpoint/2010/main" val="3010167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Graphic 14">
            <a:extLst>
              <a:ext uri="{FF2B5EF4-FFF2-40B4-BE49-F238E27FC236}">
                <a16:creationId xmlns:a16="http://schemas.microsoft.com/office/drawing/2014/main" id="{587BE090-2049-4FBF-9FB6-389EAD63770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2" name="Title 1">
            <a:extLst>
              <a:ext uri="{FF2B5EF4-FFF2-40B4-BE49-F238E27FC236}">
                <a16:creationId xmlns:a16="http://schemas.microsoft.com/office/drawing/2014/main" id="{C9D927FE-A322-4628-A14F-D1014DD4D4FC}"/>
              </a:ext>
            </a:extLst>
          </p:cNvPr>
          <p:cNvSpPr>
            <a:spLocks noGrp="1"/>
          </p:cNvSpPr>
          <p:nvPr>
            <p:ph type="title"/>
          </p:nvPr>
        </p:nvSpPr>
        <p:spPr>
          <a:xfrm>
            <a:off x="839788" y="365125"/>
            <a:ext cx="10515600" cy="1325563"/>
          </a:xfrm>
        </p:spPr>
        <p:txBody>
          <a:bodyPr/>
          <a:lstStyle>
            <a:lvl1pPr>
              <a:defRPr>
                <a:solidFill>
                  <a:schemeClr val="tx2"/>
                </a:solidFill>
              </a:defRPr>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4B61E8D-D5A6-4B0E-981C-87E79F7C81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FD3B74-3618-43A5-8790-9201891DED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D66F18D-BC09-45B6-8056-E011690343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11398C-0498-4286-B91F-7102F74D3D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Date Placeholder 4">
            <a:extLst>
              <a:ext uri="{FF2B5EF4-FFF2-40B4-BE49-F238E27FC236}">
                <a16:creationId xmlns:a16="http://schemas.microsoft.com/office/drawing/2014/main" id="{5698C41C-92B2-4CAA-9280-323A5AEEC2BB}"/>
              </a:ext>
            </a:extLst>
          </p:cNvPr>
          <p:cNvSpPr>
            <a:spLocks noGrp="1"/>
          </p:cNvSpPr>
          <p:nvPr>
            <p:ph type="dt" sz="half" idx="10"/>
          </p:nvPr>
        </p:nvSpPr>
        <p:spPr>
          <a:xfrm>
            <a:off x="838200" y="6218237"/>
            <a:ext cx="2743200" cy="365125"/>
          </a:xfrm>
          <a:prstGeom prst="rect">
            <a:avLst/>
          </a:prstGeom>
        </p:spPr>
        <p:txBody>
          <a:bodyPr/>
          <a:lstStyle/>
          <a:p>
            <a:endParaRPr lang="en-GB"/>
          </a:p>
        </p:txBody>
      </p:sp>
      <p:sp>
        <p:nvSpPr>
          <p:cNvPr id="13" name="Footer Placeholder 5">
            <a:extLst>
              <a:ext uri="{FF2B5EF4-FFF2-40B4-BE49-F238E27FC236}">
                <a16:creationId xmlns:a16="http://schemas.microsoft.com/office/drawing/2014/main" id="{CD1B9391-FA98-4915-83DE-41D985D6BFF7}"/>
              </a:ext>
            </a:extLst>
          </p:cNvPr>
          <p:cNvSpPr>
            <a:spLocks noGrp="1"/>
          </p:cNvSpPr>
          <p:nvPr>
            <p:ph type="ftr" sz="quarter" idx="11"/>
          </p:nvPr>
        </p:nvSpPr>
        <p:spPr>
          <a:xfrm>
            <a:off x="4038600" y="6218237"/>
            <a:ext cx="4114800" cy="365125"/>
          </a:xfrm>
          <a:prstGeom prst="rect">
            <a:avLst/>
          </a:prstGeom>
        </p:spPr>
        <p:txBody>
          <a:bodyPr/>
          <a:lstStyle/>
          <a:p>
            <a:endParaRPr lang="en-GB"/>
          </a:p>
        </p:txBody>
      </p:sp>
      <p:sp>
        <p:nvSpPr>
          <p:cNvPr id="14" name="Slide Number Placeholder 6">
            <a:extLst>
              <a:ext uri="{FF2B5EF4-FFF2-40B4-BE49-F238E27FC236}">
                <a16:creationId xmlns:a16="http://schemas.microsoft.com/office/drawing/2014/main" id="{4E31D6C9-6C78-45A0-8677-5FA33C419EC7}"/>
              </a:ext>
            </a:extLst>
          </p:cNvPr>
          <p:cNvSpPr>
            <a:spLocks noGrp="1"/>
          </p:cNvSpPr>
          <p:nvPr>
            <p:ph type="sldNum" sz="quarter" idx="12"/>
          </p:nvPr>
        </p:nvSpPr>
        <p:spPr>
          <a:xfrm>
            <a:off x="8610600" y="6218237"/>
            <a:ext cx="2743200" cy="365125"/>
          </a:xfrm>
          <a:prstGeom prst="rect">
            <a:avLst/>
          </a:prstGeom>
        </p:spPr>
        <p:txBody>
          <a:bodyPr/>
          <a:lstStyle/>
          <a:p>
            <a:fld id="{1EFB5193-DE0B-48A1-9531-87CA9AF8DFBA}" type="slidenum">
              <a:rPr lang="en-GB" smtClean="0"/>
              <a:t>‹#›</a:t>
            </a:fld>
            <a:endParaRPr lang="en-GB"/>
          </a:p>
        </p:txBody>
      </p:sp>
      <p:pic>
        <p:nvPicPr>
          <p:cNvPr id="7" name="object 3">
            <a:extLst>
              <a:ext uri="{FF2B5EF4-FFF2-40B4-BE49-F238E27FC236}">
                <a16:creationId xmlns:a16="http://schemas.microsoft.com/office/drawing/2014/main" id="{925C4B50-65BA-4D2B-E859-CBF3CA404D0C}"/>
              </a:ext>
            </a:extLst>
          </p:cNvPr>
          <p:cNvPicPr/>
          <p:nvPr userDrawn="1"/>
        </p:nvPicPr>
        <p:blipFill>
          <a:blip r:embed="rId4" cstate="print"/>
          <a:stretch>
            <a:fillRect/>
          </a:stretch>
        </p:blipFill>
        <p:spPr>
          <a:xfrm>
            <a:off x="10884033" y="418201"/>
            <a:ext cx="901692" cy="551392"/>
          </a:xfrm>
          <a:prstGeom prst="rect">
            <a:avLst/>
          </a:prstGeom>
        </p:spPr>
      </p:pic>
    </p:spTree>
    <p:extLst>
      <p:ext uri="{BB962C8B-B14F-4D97-AF65-F5344CB8AC3E}">
        <p14:creationId xmlns:p14="http://schemas.microsoft.com/office/powerpoint/2010/main" val="10293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0681DA6-FD30-4C11-8B0C-CDE65D767C79}"/>
              </a:ext>
            </a:extLst>
          </p:cNvPr>
          <p:cNvSpPr/>
          <p:nvPr userDrawn="1"/>
        </p:nvSpPr>
        <p:spPr>
          <a:xfrm>
            <a:off x="253200" y="252000"/>
            <a:ext cx="11685600" cy="6350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Graphic 16">
            <a:extLst>
              <a:ext uri="{FF2B5EF4-FFF2-40B4-BE49-F238E27FC236}">
                <a16:creationId xmlns:a16="http://schemas.microsoft.com/office/drawing/2014/main" id="{BD533DA2-3795-47E1-8A08-A28E1F62212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2" name="Title 1">
            <a:extLst>
              <a:ext uri="{FF2B5EF4-FFF2-40B4-BE49-F238E27FC236}">
                <a16:creationId xmlns:a16="http://schemas.microsoft.com/office/drawing/2014/main" id="{C9D927FE-A322-4628-A14F-D1014DD4D4FC}"/>
              </a:ext>
            </a:extLst>
          </p:cNvPr>
          <p:cNvSpPr>
            <a:spLocks noGrp="1"/>
          </p:cNvSpPr>
          <p:nvPr>
            <p:ph type="title"/>
          </p:nvPr>
        </p:nvSpPr>
        <p:spPr>
          <a:xfrm>
            <a:off x="839788" y="365125"/>
            <a:ext cx="10515600" cy="1325563"/>
          </a:xfrm>
        </p:spPr>
        <p:txBody>
          <a:bodyPr/>
          <a:lstStyle>
            <a:lvl1pPr>
              <a:defRPr>
                <a:solidFill>
                  <a:schemeClr val="tx2"/>
                </a:solidFill>
              </a:defRPr>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4B61E8D-D5A6-4B0E-981C-87E79F7C81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FD3B74-3618-43A5-8790-9201891DED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D66F18D-BC09-45B6-8056-E011690343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11398C-0498-4286-B91F-7102F74D3D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1" name="object 3">
            <a:extLst>
              <a:ext uri="{FF2B5EF4-FFF2-40B4-BE49-F238E27FC236}">
                <a16:creationId xmlns:a16="http://schemas.microsoft.com/office/drawing/2014/main" id="{13A22402-9587-4C52-BCA7-B2C6988C32FC}"/>
              </a:ext>
            </a:extLst>
          </p:cNvPr>
          <p:cNvPicPr/>
          <p:nvPr userDrawn="1"/>
        </p:nvPicPr>
        <p:blipFill>
          <a:blip r:embed="rId4" cstate="print"/>
          <a:stretch>
            <a:fillRect/>
          </a:stretch>
        </p:blipFill>
        <p:spPr>
          <a:xfrm>
            <a:off x="10815665" y="401109"/>
            <a:ext cx="901692" cy="551392"/>
          </a:xfrm>
          <a:prstGeom prst="rect">
            <a:avLst/>
          </a:prstGeom>
        </p:spPr>
      </p:pic>
      <p:sp>
        <p:nvSpPr>
          <p:cNvPr id="12" name="Date Placeholder 4">
            <a:extLst>
              <a:ext uri="{FF2B5EF4-FFF2-40B4-BE49-F238E27FC236}">
                <a16:creationId xmlns:a16="http://schemas.microsoft.com/office/drawing/2014/main" id="{5698C41C-92B2-4CAA-9280-323A5AEEC2BB}"/>
              </a:ext>
            </a:extLst>
          </p:cNvPr>
          <p:cNvSpPr>
            <a:spLocks noGrp="1"/>
          </p:cNvSpPr>
          <p:nvPr>
            <p:ph type="dt" sz="half" idx="10"/>
          </p:nvPr>
        </p:nvSpPr>
        <p:spPr>
          <a:xfrm>
            <a:off x="838200" y="6218237"/>
            <a:ext cx="2743200" cy="365125"/>
          </a:xfrm>
          <a:prstGeom prst="rect">
            <a:avLst/>
          </a:prstGeom>
        </p:spPr>
        <p:txBody>
          <a:bodyPr/>
          <a:lstStyle/>
          <a:p>
            <a:endParaRPr lang="en-GB"/>
          </a:p>
        </p:txBody>
      </p:sp>
      <p:sp>
        <p:nvSpPr>
          <p:cNvPr id="13" name="Footer Placeholder 5">
            <a:extLst>
              <a:ext uri="{FF2B5EF4-FFF2-40B4-BE49-F238E27FC236}">
                <a16:creationId xmlns:a16="http://schemas.microsoft.com/office/drawing/2014/main" id="{CD1B9391-FA98-4915-83DE-41D985D6BFF7}"/>
              </a:ext>
            </a:extLst>
          </p:cNvPr>
          <p:cNvSpPr>
            <a:spLocks noGrp="1"/>
          </p:cNvSpPr>
          <p:nvPr>
            <p:ph type="ftr" sz="quarter" idx="11"/>
          </p:nvPr>
        </p:nvSpPr>
        <p:spPr>
          <a:xfrm>
            <a:off x="4038600" y="6218237"/>
            <a:ext cx="4114800" cy="365125"/>
          </a:xfrm>
          <a:prstGeom prst="rect">
            <a:avLst/>
          </a:prstGeom>
        </p:spPr>
        <p:txBody>
          <a:bodyPr/>
          <a:lstStyle/>
          <a:p>
            <a:endParaRPr lang="en-GB"/>
          </a:p>
        </p:txBody>
      </p:sp>
      <p:sp>
        <p:nvSpPr>
          <p:cNvPr id="14" name="Slide Number Placeholder 6">
            <a:extLst>
              <a:ext uri="{FF2B5EF4-FFF2-40B4-BE49-F238E27FC236}">
                <a16:creationId xmlns:a16="http://schemas.microsoft.com/office/drawing/2014/main" id="{4E31D6C9-6C78-45A0-8677-5FA33C419EC7}"/>
              </a:ext>
            </a:extLst>
          </p:cNvPr>
          <p:cNvSpPr>
            <a:spLocks noGrp="1"/>
          </p:cNvSpPr>
          <p:nvPr>
            <p:ph type="sldNum" sz="quarter" idx="12"/>
          </p:nvPr>
        </p:nvSpPr>
        <p:spPr>
          <a:xfrm>
            <a:off x="8610600" y="6218237"/>
            <a:ext cx="2743200" cy="365125"/>
          </a:xfrm>
          <a:prstGeom prst="rect">
            <a:avLst/>
          </a:prstGeom>
        </p:spPr>
        <p:txBody>
          <a:bodyPr/>
          <a:lstStyle/>
          <a:p>
            <a:fld id="{1EFB5193-DE0B-48A1-9531-87CA9AF8DFBA}" type="slidenum">
              <a:rPr lang="en-GB" smtClean="0"/>
              <a:t>‹#›</a:t>
            </a:fld>
            <a:endParaRPr lang="en-GB"/>
          </a:p>
        </p:txBody>
      </p:sp>
    </p:spTree>
    <p:extLst>
      <p:ext uri="{BB962C8B-B14F-4D97-AF65-F5344CB8AC3E}">
        <p14:creationId xmlns:p14="http://schemas.microsoft.com/office/powerpoint/2010/main" val="913647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11" name="Graphic 10">
            <a:extLst>
              <a:ext uri="{FF2B5EF4-FFF2-40B4-BE49-F238E27FC236}">
                <a16:creationId xmlns:a16="http://schemas.microsoft.com/office/drawing/2014/main" id="{09A3877F-AEAF-4321-93F2-D7906CEE75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2" name="Title 1">
            <a:extLst>
              <a:ext uri="{FF2B5EF4-FFF2-40B4-BE49-F238E27FC236}">
                <a16:creationId xmlns:a16="http://schemas.microsoft.com/office/drawing/2014/main" id="{01878CD0-FE39-4CE7-B894-A4288820C7B7}"/>
              </a:ext>
            </a:extLst>
          </p:cNvPr>
          <p:cNvSpPr>
            <a:spLocks noGrp="1"/>
          </p:cNvSpPr>
          <p:nvPr>
            <p:ph type="title"/>
          </p:nvPr>
        </p:nvSpPr>
        <p:spPr/>
        <p:txBody>
          <a:bodyPr/>
          <a:lstStyle>
            <a:lvl1pPr>
              <a:defRPr>
                <a:solidFill>
                  <a:schemeClr val="tx2"/>
                </a:solidFill>
              </a:defRPr>
            </a:lvl1pPr>
          </a:lstStyle>
          <a:p>
            <a:r>
              <a:rPr lang="en-US"/>
              <a:t>Click to edit Master title style</a:t>
            </a:r>
            <a:endParaRPr lang="en-GB"/>
          </a:p>
        </p:txBody>
      </p:sp>
      <p:sp>
        <p:nvSpPr>
          <p:cNvPr id="8" name="Date Placeholder 4">
            <a:extLst>
              <a:ext uri="{FF2B5EF4-FFF2-40B4-BE49-F238E27FC236}">
                <a16:creationId xmlns:a16="http://schemas.microsoft.com/office/drawing/2014/main" id="{C2DDF7FD-982A-4BFB-A4B2-A528047D7AEB}"/>
              </a:ext>
            </a:extLst>
          </p:cNvPr>
          <p:cNvSpPr>
            <a:spLocks noGrp="1"/>
          </p:cNvSpPr>
          <p:nvPr>
            <p:ph type="dt" sz="half" idx="10"/>
          </p:nvPr>
        </p:nvSpPr>
        <p:spPr>
          <a:xfrm>
            <a:off x="838200" y="6218237"/>
            <a:ext cx="2743200" cy="365125"/>
          </a:xfrm>
          <a:prstGeom prst="rect">
            <a:avLst/>
          </a:prstGeom>
        </p:spPr>
        <p:txBody>
          <a:bodyPr/>
          <a:lstStyle/>
          <a:p>
            <a:endParaRPr lang="en-GB"/>
          </a:p>
        </p:txBody>
      </p:sp>
      <p:sp>
        <p:nvSpPr>
          <p:cNvPr id="9" name="Footer Placeholder 5">
            <a:extLst>
              <a:ext uri="{FF2B5EF4-FFF2-40B4-BE49-F238E27FC236}">
                <a16:creationId xmlns:a16="http://schemas.microsoft.com/office/drawing/2014/main" id="{CABFF2E4-E093-44F2-A884-6A310FC0641F}"/>
              </a:ext>
            </a:extLst>
          </p:cNvPr>
          <p:cNvSpPr>
            <a:spLocks noGrp="1"/>
          </p:cNvSpPr>
          <p:nvPr>
            <p:ph type="ftr" sz="quarter" idx="11"/>
          </p:nvPr>
        </p:nvSpPr>
        <p:spPr>
          <a:xfrm>
            <a:off x="4038600" y="6218237"/>
            <a:ext cx="4114800" cy="365125"/>
          </a:xfrm>
          <a:prstGeom prst="rect">
            <a:avLst/>
          </a:prstGeom>
        </p:spPr>
        <p:txBody>
          <a:bodyPr/>
          <a:lstStyle/>
          <a:p>
            <a:endParaRPr lang="en-GB"/>
          </a:p>
        </p:txBody>
      </p:sp>
      <p:sp>
        <p:nvSpPr>
          <p:cNvPr id="10" name="Slide Number Placeholder 6">
            <a:extLst>
              <a:ext uri="{FF2B5EF4-FFF2-40B4-BE49-F238E27FC236}">
                <a16:creationId xmlns:a16="http://schemas.microsoft.com/office/drawing/2014/main" id="{6C6EE44C-9C5A-49F1-93A3-D0EB90E70CE7}"/>
              </a:ext>
            </a:extLst>
          </p:cNvPr>
          <p:cNvSpPr>
            <a:spLocks noGrp="1"/>
          </p:cNvSpPr>
          <p:nvPr>
            <p:ph type="sldNum" sz="quarter" idx="12"/>
          </p:nvPr>
        </p:nvSpPr>
        <p:spPr>
          <a:xfrm>
            <a:off x="8610600" y="6218237"/>
            <a:ext cx="2743200" cy="365125"/>
          </a:xfrm>
          <a:prstGeom prst="rect">
            <a:avLst/>
          </a:prstGeom>
        </p:spPr>
        <p:txBody>
          <a:bodyPr/>
          <a:lstStyle/>
          <a:p>
            <a:fld id="{1EFB5193-DE0B-48A1-9531-87CA9AF8DFBA}" type="slidenum">
              <a:rPr lang="en-GB" smtClean="0"/>
              <a:t>‹#›</a:t>
            </a:fld>
            <a:endParaRPr lang="en-GB"/>
          </a:p>
        </p:txBody>
      </p:sp>
      <p:pic>
        <p:nvPicPr>
          <p:cNvPr id="3" name="object 3">
            <a:extLst>
              <a:ext uri="{FF2B5EF4-FFF2-40B4-BE49-F238E27FC236}">
                <a16:creationId xmlns:a16="http://schemas.microsoft.com/office/drawing/2014/main" id="{E0103387-1989-FCA0-3561-4647AEB6EC92}"/>
              </a:ext>
            </a:extLst>
          </p:cNvPr>
          <p:cNvPicPr/>
          <p:nvPr userDrawn="1"/>
        </p:nvPicPr>
        <p:blipFill>
          <a:blip r:embed="rId4" cstate="print"/>
          <a:stretch>
            <a:fillRect/>
          </a:stretch>
        </p:blipFill>
        <p:spPr>
          <a:xfrm>
            <a:off x="10884033" y="418201"/>
            <a:ext cx="901692" cy="551392"/>
          </a:xfrm>
          <a:prstGeom prst="rect">
            <a:avLst/>
          </a:prstGeom>
        </p:spPr>
      </p:pic>
    </p:spTree>
    <p:extLst>
      <p:ext uri="{BB962C8B-B14F-4D97-AF65-F5344CB8AC3E}">
        <p14:creationId xmlns:p14="http://schemas.microsoft.com/office/powerpoint/2010/main" val="27286180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994A4788-B4D6-49F0-9BB8-FB3FC5338248}"/>
              </a:ext>
            </a:extLst>
          </p:cNvPr>
          <p:cNvSpPr/>
          <p:nvPr userDrawn="1"/>
        </p:nvSpPr>
        <p:spPr>
          <a:xfrm>
            <a:off x="253200" y="252000"/>
            <a:ext cx="11685600" cy="6350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 name="Graphic 12">
            <a:extLst>
              <a:ext uri="{FF2B5EF4-FFF2-40B4-BE49-F238E27FC236}">
                <a16:creationId xmlns:a16="http://schemas.microsoft.com/office/drawing/2014/main" id="{A3D6BEA4-C6AB-4F11-AE26-EEB484C6DC8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2" name="Title 1">
            <a:extLst>
              <a:ext uri="{FF2B5EF4-FFF2-40B4-BE49-F238E27FC236}">
                <a16:creationId xmlns:a16="http://schemas.microsoft.com/office/drawing/2014/main" id="{01878CD0-FE39-4CE7-B894-A4288820C7B7}"/>
              </a:ext>
            </a:extLst>
          </p:cNvPr>
          <p:cNvSpPr>
            <a:spLocks noGrp="1"/>
          </p:cNvSpPr>
          <p:nvPr>
            <p:ph type="title"/>
          </p:nvPr>
        </p:nvSpPr>
        <p:spPr/>
        <p:txBody>
          <a:bodyPr/>
          <a:lstStyle>
            <a:lvl1pPr>
              <a:defRPr>
                <a:solidFill>
                  <a:schemeClr val="tx2"/>
                </a:solidFill>
              </a:defRPr>
            </a:lvl1pPr>
          </a:lstStyle>
          <a:p>
            <a:r>
              <a:rPr lang="en-US"/>
              <a:t>Click to edit Master title style</a:t>
            </a:r>
            <a:endParaRPr lang="en-GB"/>
          </a:p>
        </p:txBody>
      </p:sp>
      <p:sp>
        <p:nvSpPr>
          <p:cNvPr id="3" name="Date Placeholder 2">
            <a:extLst>
              <a:ext uri="{FF2B5EF4-FFF2-40B4-BE49-F238E27FC236}">
                <a16:creationId xmlns:a16="http://schemas.microsoft.com/office/drawing/2014/main" id="{33CEC919-EF95-47C3-8F67-4ED008B1CC9C}"/>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950F993A-5F5D-451C-B164-A668C00A19B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5AD3088-64AE-426A-8829-18D3695E82FB}"/>
              </a:ext>
            </a:extLst>
          </p:cNvPr>
          <p:cNvSpPr>
            <a:spLocks noGrp="1"/>
          </p:cNvSpPr>
          <p:nvPr>
            <p:ph type="sldNum" sz="quarter" idx="12"/>
          </p:nvPr>
        </p:nvSpPr>
        <p:spPr/>
        <p:txBody>
          <a:bodyPr/>
          <a:lstStyle/>
          <a:p>
            <a:fld id="{1EFB5193-DE0B-48A1-9531-87CA9AF8DFBA}" type="slidenum">
              <a:rPr lang="en-GB" smtClean="0"/>
              <a:t>‹#›</a:t>
            </a:fld>
            <a:endParaRPr lang="en-GB"/>
          </a:p>
        </p:txBody>
      </p:sp>
      <p:pic>
        <p:nvPicPr>
          <p:cNvPr id="6" name="object 3">
            <a:extLst>
              <a:ext uri="{FF2B5EF4-FFF2-40B4-BE49-F238E27FC236}">
                <a16:creationId xmlns:a16="http://schemas.microsoft.com/office/drawing/2014/main" id="{E22CF373-7AAB-88E7-7399-DB6B397DF895}"/>
              </a:ext>
            </a:extLst>
          </p:cNvPr>
          <p:cNvPicPr/>
          <p:nvPr userDrawn="1"/>
        </p:nvPicPr>
        <p:blipFill>
          <a:blip r:embed="rId4" cstate="print"/>
          <a:stretch>
            <a:fillRect/>
          </a:stretch>
        </p:blipFill>
        <p:spPr>
          <a:xfrm>
            <a:off x="10884033" y="418201"/>
            <a:ext cx="901692" cy="551392"/>
          </a:xfrm>
          <a:prstGeom prst="rect">
            <a:avLst/>
          </a:prstGeom>
        </p:spPr>
      </p:pic>
    </p:spTree>
    <p:extLst>
      <p:ext uri="{BB962C8B-B14F-4D97-AF65-F5344CB8AC3E}">
        <p14:creationId xmlns:p14="http://schemas.microsoft.com/office/powerpoint/2010/main" val="2600969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71ED7C5D-5BD9-4896-B6AC-BDCF6DFC4C9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5" name="Date Placeholder 4">
            <a:extLst>
              <a:ext uri="{FF2B5EF4-FFF2-40B4-BE49-F238E27FC236}">
                <a16:creationId xmlns:a16="http://schemas.microsoft.com/office/drawing/2014/main" id="{9CFE3638-3CB5-45A5-9A7E-1C0FFDCF6183}"/>
              </a:ext>
            </a:extLst>
          </p:cNvPr>
          <p:cNvSpPr>
            <a:spLocks noGrp="1"/>
          </p:cNvSpPr>
          <p:nvPr>
            <p:ph type="dt" sz="half" idx="10"/>
          </p:nvPr>
        </p:nvSpPr>
        <p:spPr>
          <a:xfrm>
            <a:off x="838200" y="6218237"/>
            <a:ext cx="2743200" cy="365125"/>
          </a:xfrm>
          <a:prstGeom prst="rect">
            <a:avLst/>
          </a:prstGeom>
        </p:spPr>
        <p:txBody>
          <a:bodyPr/>
          <a:lstStyle/>
          <a:p>
            <a:endParaRPr lang="en-GB"/>
          </a:p>
        </p:txBody>
      </p:sp>
      <p:sp>
        <p:nvSpPr>
          <p:cNvPr id="6" name="Footer Placeholder 5">
            <a:extLst>
              <a:ext uri="{FF2B5EF4-FFF2-40B4-BE49-F238E27FC236}">
                <a16:creationId xmlns:a16="http://schemas.microsoft.com/office/drawing/2014/main" id="{E930A5FE-10BE-4FB1-93A0-FD0B6F893CCE}"/>
              </a:ext>
            </a:extLst>
          </p:cNvPr>
          <p:cNvSpPr>
            <a:spLocks noGrp="1"/>
          </p:cNvSpPr>
          <p:nvPr>
            <p:ph type="ftr" sz="quarter" idx="11"/>
          </p:nvPr>
        </p:nvSpPr>
        <p:spPr>
          <a:xfrm>
            <a:off x="4038600" y="6218237"/>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0B41A391-2D15-4A60-B102-61E6F8DCC422}"/>
              </a:ext>
            </a:extLst>
          </p:cNvPr>
          <p:cNvSpPr>
            <a:spLocks noGrp="1"/>
          </p:cNvSpPr>
          <p:nvPr>
            <p:ph type="sldNum" sz="quarter" idx="12"/>
          </p:nvPr>
        </p:nvSpPr>
        <p:spPr>
          <a:xfrm>
            <a:off x="8610600" y="6218237"/>
            <a:ext cx="2743200" cy="365125"/>
          </a:xfrm>
          <a:prstGeom prst="rect">
            <a:avLst/>
          </a:prstGeom>
        </p:spPr>
        <p:txBody>
          <a:bodyPr/>
          <a:lstStyle/>
          <a:p>
            <a:fld id="{1EFB5193-DE0B-48A1-9531-87CA9AF8DFBA}" type="slidenum">
              <a:rPr lang="en-GB" smtClean="0"/>
              <a:t>‹#›</a:t>
            </a:fld>
            <a:endParaRPr lang="en-GB"/>
          </a:p>
        </p:txBody>
      </p:sp>
    </p:spTree>
    <p:extLst>
      <p:ext uri="{BB962C8B-B14F-4D97-AF65-F5344CB8AC3E}">
        <p14:creationId xmlns:p14="http://schemas.microsoft.com/office/powerpoint/2010/main" val="13714510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BAD4D1-BE99-44F1-BC65-16E6D77875BD}"/>
              </a:ext>
            </a:extLst>
          </p:cNvPr>
          <p:cNvSpPr/>
          <p:nvPr userDrawn="1"/>
        </p:nvSpPr>
        <p:spPr>
          <a:xfrm>
            <a:off x="253200" y="252000"/>
            <a:ext cx="11685600" cy="6350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Graphic 9">
            <a:extLst>
              <a:ext uri="{FF2B5EF4-FFF2-40B4-BE49-F238E27FC236}">
                <a16:creationId xmlns:a16="http://schemas.microsoft.com/office/drawing/2014/main" id="{9692879F-07FC-4BD4-A4B8-1C23AD9AA4A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5" name="Date Placeholder 4">
            <a:extLst>
              <a:ext uri="{FF2B5EF4-FFF2-40B4-BE49-F238E27FC236}">
                <a16:creationId xmlns:a16="http://schemas.microsoft.com/office/drawing/2014/main" id="{9CFE3638-3CB5-45A5-9A7E-1C0FFDCF6183}"/>
              </a:ext>
            </a:extLst>
          </p:cNvPr>
          <p:cNvSpPr>
            <a:spLocks noGrp="1"/>
          </p:cNvSpPr>
          <p:nvPr>
            <p:ph type="dt" sz="half" idx="10"/>
          </p:nvPr>
        </p:nvSpPr>
        <p:spPr>
          <a:xfrm>
            <a:off x="838200" y="6218237"/>
            <a:ext cx="2743200" cy="365125"/>
          </a:xfrm>
          <a:prstGeom prst="rect">
            <a:avLst/>
          </a:prstGeom>
        </p:spPr>
        <p:txBody>
          <a:bodyPr/>
          <a:lstStyle/>
          <a:p>
            <a:endParaRPr lang="en-GB"/>
          </a:p>
        </p:txBody>
      </p:sp>
      <p:sp>
        <p:nvSpPr>
          <p:cNvPr id="6" name="Footer Placeholder 5">
            <a:extLst>
              <a:ext uri="{FF2B5EF4-FFF2-40B4-BE49-F238E27FC236}">
                <a16:creationId xmlns:a16="http://schemas.microsoft.com/office/drawing/2014/main" id="{E930A5FE-10BE-4FB1-93A0-FD0B6F893CCE}"/>
              </a:ext>
            </a:extLst>
          </p:cNvPr>
          <p:cNvSpPr>
            <a:spLocks noGrp="1"/>
          </p:cNvSpPr>
          <p:nvPr>
            <p:ph type="ftr" sz="quarter" idx="11"/>
          </p:nvPr>
        </p:nvSpPr>
        <p:spPr>
          <a:xfrm>
            <a:off x="4038600" y="6218237"/>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0B41A391-2D15-4A60-B102-61E6F8DCC422}"/>
              </a:ext>
            </a:extLst>
          </p:cNvPr>
          <p:cNvSpPr>
            <a:spLocks noGrp="1"/>
          </p:cNvSpPr>
          <p:nvPr>
            <p:ph type="sldNum" sz="quarter" idx="12"/>
          </p:nvPr>
        </p:nvSpPr>
        <p:spPr>
          <a:xfrm>
            <a:off x="8610600" y="6218237"/>
            <a:ext cx="2743200" cy="365125"/>
          </a:xfrm>
          <a:prstGeom prst="rect">
            <a:avLst/>
          </a:prstGeom>
        </p:spPr>
        <p:txBody>
          <a:bodyPr/>
          <a:lstStyle/>
          <a:p>
            <a:fld id="{1EFB5193-DE0B-48A1-9531-87CA9AF8DFBA}" type="slidenum">
              <a:rPr lang="en-GB" smtClean="0"/>
              <a:t>‹#›</a:t>
            </a:fld>
            <a:endParaRPr lang="en-GB"/>
          </a:p>
        </p:txBody>
      </p:sp>
    </p:spTree>
    <p:extLst>
      <p:ext uri="{BB962C8B-B14F-4D97-AF65-F5344CB8AC3E}">
        <p14:creationId xmlns:p14="http://schemas.microsoft.com/office/powerpoint/2010/main" val="1855743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3" name="Graphic 12">
            <a:extLst>
              <a:ext uri="{FF2B5EF4-FFF2-40B4-BE49-F238E27FC236}">
                <a16:creationId xmlns:a16="http://schemas.microsoft.com/office/drawing/2014/main" id="{7109D229-21AA-4E63-AC8A-A4107ABD3E2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2" name="Title 1">
            <a:extLst>
              <a:ext uri="{FF2B5EF4-FFF2-40B4-BE49-F238E27FC236}">
                <a16:creationId xmlns:a16="http://schemas.microsoft.com/office/drawing/2014/main" id="{01D3D7DF-64A6-4131-BEB0-58AAB98E30B0}"/>
              </a:ext>
            </a:extLst>
          </p:cNvPr>
          <p:cNvSpPr>
            <a:spLocks noGrp="1"/>
          </p:cNvSpPr>
          <p:nvPr>
            <p:ph type="title"/>
          </p:nvPr>
        </p:nvSpPr>
        <p:spPr>
          <a:xfrm>
            <a:off x="839788" y="457200"/>
            <a:ext cx="3932237" cy="1600200"/>
          </a:xfrm>
        </p:spPr>
        <p:txBody>
          <a:bodyPr anchor="b"/>
          <a:lstStyle>
            <a:lvl1pPr>
              <a:defRPr sz="3200">
                <a:solidFill>
                  <a:schemeClr val="tx2"/>
                </a:solid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4640F99-225C-4938-8599-69B0D59C33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4A40795-A548-4C0B-8217-7864191D0E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Date Placeholder 4">
            <a:extLst>
              <a:ext uri="{FF2B5EF4-FFF2-40B4-BE49-F238E27FC236}">
                <a16:creationId xmlns:a16="http://schemas.microsoft.com/office/drawing/2014/main" id="{1E3C82B5-734D-441F-A193-0682293ABBB1}"/>
              </a:ext>
            </a:extLst>
          </p:cNvPr>
          <p:cNvSpPr>
            <a:spLocks noGrp="1"/>
          </p:cNvSpPr>
          <p:nvPr>
            <p:ph type="dt" sz="half" idx="10"/>
          </p:nvPr>
        </p:nvSpPr>
        <p:spPr>
          <a:xfrm>
            <a:off x="838200" y="6218237"/>
            <a:ext cx="2743200" cy="365125"/>
          </a:xfrm>
          <a:prstGeom prst="rect">
            <a:avLst/>
          </a:prstGeom>
        </p:spPr>
        <p:txBody>
          <a:bodyPr/>
          <a:lstStyle/>
          <a:p>
            <a:endParaRPr lang="en-GB"/>
          </a:p>
        </p:txBody>
      </p:sp>
      <p:sp>
        <p:nvSpPr>
          <p:cNvPr id="11" name="Footer Placeholder 5">
            <a:extLst>
              <a:ext uri="{FF2B5EF4-FFF2-40B4-BE49-F238E27FC236}">
                <a16:creationId xmlns:a16="http://schemas.microsoft.com/office/drawing/2014/main" id="{20778229-62BF-4DE4-B06C-58540925FF1E}"/>
              </a:ext>
            </a:extLst>
          </p:cNvPr>
          <p:cNvSpPr>
            <a:spLocks noGrp="1"/>
          </p:cNvSpPr>
          <p:nvPr>
            <p:ph type="ftr" sz="quarter" idx="11"/>
          </p:nvPr>
        </p:nvSpPr>
        <p:spPr>
          <a:xfrm>
            <a:off x="4038600" y="6218237"/>
            <a:ext cx="4114800" cy="365125"/>
          </a:xfrm>
          <a:prstGeom prst="rect">
            <a:avLst/>
          </a:prstGeom>
        </p:spPr>
        <p:txBody>
          <a:bodyPr/>
          <a:lstStyle/>
          <a:p>
            <a:endParaRPr lang="en-GB"/>
          </a:p>
        </p:txBody>
      </p:sp>
      <p:sp>
        <p:nvSpPr>
          <p:cNvPr id="12" name="Slide Number Placeholder 6">
            <a:extLst>
              <a:ext uri="{FF2B5EF4-FFF2-40B4-BE49-F238E27FC236}">
                <a16:creationId xmlns:a16="http://schemas.microsoft.com/office/drawing/2014/main" id="{EFA46BF4-1162-4481-B6D3-A3BD0F012076}"/>
              </a:ext>
            </a:extLst>
          </p:cNvPr>
          <p:cNvSpPr>
            <a:spLocks noGrp="1"/>
          </p:cNvSpPr>
          <p:nvPr>
            <p:ph type="sldNum" sz="quarter" idx="12"/>
          </p:nvPr>
        </p:nvSpPr>
        <p:spPr>
          <a:xfrm>
            <a:off x="8610600" y="6218237"/>
            <a:ext cx="2743200" cy="365125"/>
          </a:xfrm>
          <a:prstGeom prst="rect">
            <a:avLst/>
          </a:prstGeom>
        </p:spPr>
        <p:txBody>
          <a:bodyPr/>
          <a:lstStyle/>
          <a:p>
            <a:fld id="{1EFB5193-DE0B-48A1-9531-87CA9AF8DFBA}" type="slidenum">
              <a:rPr lang="en-GB" smtClean="0"/>
              <a:t>‹#›</a:t>
            </a:fld>
            <a:endParaRPr lang="en-GB"/>
          </a:p>
        </p:txBody>
      </p:sp>
      <p:pic>
        <p:nvPicPr>
          <p:cNvPr id="5" name="object 3">
            <a:extLst>
              <a:ext uri="{FF2B5EF4-FFF2-40B4-BE49-F238E27FC236}">
                <a16:creationId xmlns:a16="http://schemas.microsoft.com/office/drawing/2014/main" id="{B0D3438A-D217-56F5-8F46-26BD462EDEAC}"/>
              </a:ext>
            </a:extLst>
          </p:cNvPr>
          <p:cNvPicPr/>
          <p:nvPr userDrawn="1"/>
        </p:nvPicPr>
        <p:blipFill>
          <a:blip r:embed="rId4" cstate="print"/>
          <a:stretch>
            <a:fillRect/>
          </a:stretch>
        </p:blipFill>
        <p:spPr>
          <a:xfrm>
            <a:off x="10884033" y="418201"/>
            <a:ext cx="901692" cy="551392"/>
          </a:xfrm>
          <a:prstGeom prst="rect">
            <a:avLst/>
          </a:prstGeom>
        </p:spPr>
      </p:pic>
    </p:spTree>
    <p:extLst>
      <p:ext uri="{BB962C8B-B14F-4D97-AF65-F5344CB8AC3E}">
        <p14:creationId xmlns:p14="http://schemas.microsoft.com/office/powerpoint/2010/main" val="38309276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5AB3B43-253A-4F45-AFDA-C484AA6F0819}"/>
              </a:ext>
            </a:extLst>
          </p:cNvPr>
          <p:cNvSpPr/>
          <p:nvPr userDrawn="1"/>
        </p:nvSpPr>
        <p:spPr>
          <a:xfrm>
            <a:off x="253200" y="252000"/>
            <a:ext cx="11685600" cy="6350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 name="Graphic 14">
            <a:extLst>
              <a:ext uri="{FF2B5EF4-FFF2-40B4-BE49-F238E27FC236}">
                <a16:creationId xmlns:a16="http://schemas.microsoft.com/office/drawing/2014/main" id="{1124C199-1D8D-4DF9-967A-32D127CDF28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2" name="Title 1">
            <a:extLst>
              <a:ext uri="{FF2B5EF4-FFF2-40B4-BE49-F238E27FC236}">
                <a16:creationId xmlns:a16="http://schemas.microsoft.com/office/drawing/2014/main" id="{01D3D7DF-64A6-4131-BEB0-58AAB98E30B0}"/>
              </a:ext>
            </a:extLst>
          </p:cNvPr>
          <p:cNvSpPr>
            <a:spLocks noGrp="1"/>
          </p:cNvSpPr>
          <p:nvPr>
            <p:ph type="title"/>
          </p:nvPr>
        </p:nvSpPr>
        <p:spPr>
          <a:xfrm>
            <a:off x="839788" y="457200"/>
            <a:ext cx="3932237" cy="1600200"/>
          </a:xfrm>
        </p:spPr>
        <p:txBody>
          <a:bodyPr anchor="b"/>
          <a:lstStyle>
            <a:lvl1pPr>
              <a:defRPr sz="3200">
                <a:solidFill>
                  <a:schemeClr val="tx2"/>
                </a:solid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4640F99-225C-4938-8599-69B0D59C33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4A40795-A548-4C0B-8217-7864191D0E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32B096-1EB1-41FE-8B77-C15F4988E6C6}"/>
              </a:ext>
            </a:extLst>
          </p:cNvPr>
          <p:cNvSpPr>
            <a:spLocks noGrp="1"/>
          </p:cNvSpPr>
          <p:nvPr>
            <p:ph type="dt" sz="half" idx="10"/>
          </p:nvPr>
        </p:nvSpPr>
        <p:spPr/>
        <p:txBody>
          <a:bodyPr/>
          <a:lstStyle/>
          <a:p>
            <a:endParaRPr lang="en-GB"/>
          </a:p>
        </p:txBody>
      </p:sp>
      <p:sp>
        <p:nvSpPr>
          <p:cNvPr id="6" name="Footer Placeholder 5">
            <a:extLst>
              <a:ext uri="{FF2B5EF4-FFF2-40B4-BE49-F238E27FC236}">
                <a16:creationId xmlns:a16="http://schemas.microsoft.com/office/drawing/2014/main" id="{2B48183E-BA09-4644-957A-20119610524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D66CBD1-BB91-4DD5-9F27-7CCBA0CEC4DF}"/>
              </a:ext>
            </a:extLst>
          </p:cNvPr>
          <p:cNvSpPr>
            <a:spLocks noGrp="1"/>
          </p:cNvSpPr>
          <p:nvPr>
            <p:ph type="sldNum" sz="quarter" idx="12"/>
          </p:nvPr>
        </p:nvSpPr>
        <p:spPr/>
        <p:txBody>
          <a:bodyPr/>
          <a:lstStyle/>
          <a:p>
            <a:fld id="{1EFB5193-DE0B-48A1-9531-87CA9AF8DFBA}" type="slidenum">
              <a:rPr lang="en-GB" smtClean="0"/>
              <a:t>‹#›</a:t>
            </a:fld>
            <a:endParaRPr lang="en-GB"/>
          </a:p>
        </p:txBody>
      </p:sp>
      <p:pic>
        <p:nvPicPr>
          <p:cNvPr id="8" name="object 3">
            <a:extLst>
              <a:ext uri="{FF2B5EF4-FFF2-40B4-BE49-F238E27FC236}">
                <a16:creationId xmlns:a16="http://schemas.microsoft.com/office/drawing/2014/main" id="{34EB257B-9559-70CD-C62F-573FC021A154}"/>
              </a:ext>
            </a:extLst>
          </p:cNvPr>
          <p:cNvPicPr/>
          <p:nvPr userDrawn="1"/>
        </p:nvPicPr>
        <p:blipFill>
          <a:blip r:embed="rId4" cstate="print"/>
          <a:stretch>
            <a:fillRect/>
          </a:stretch>
        </p:blipFill>
        <p:spPr>
          <a:xfrm>
            <a:off x="10884033" y="418201"/>
            <a:ext cx="901692" cy="551392"/>
          </a:xfrm>
          <a:prstGeom prst="rect">
            <a:avLst/>
          </a:prstGeom>
        </p:spPr>
      </p:pic>
    </p:spTree>
    <p:extLst>
      <p:ext uri="{BB962C8B-B14F-4D97-AF65-F5344CB8AC3E}">
        <p14:creationId xmlns:p14="http://schemas.microsoft.com/office/powerpoint/2010/main" val="36708269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7BC9CDAB-3116-4265-AF6E-9A05E06AF25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2" name="Title 1">
            <a:extLst>
              <a:ext uri="{FF2B5EF4-FFF2-40B4-BE49-F238E27FC236}">
                <a16:creationId xmlns:a16="http://schemas.microsoft.com/office/drawing/2014/main" id="{D1B26F28-1BD7-4CDF-9CF5-8E12B7F62737}"/>
              </a:ext>
            </a:extLst>
          </p:cNvPr>
          <p:cNvSpPr>
            <a:spLocks noGrp="1"/>
          </p:cNvSpPr>
          <p:nvPr>
            <p:ph type="title"/>
          </p:nvPr>
        </p:nvSpPr>
        <p:spPr>
          <a:xfrm>
            <a:off x="839788" y="457200"/>
            <a:ext cx="3932237" cy="1600200"/>
          </a:xfrm>
        </p:spPr>
        <p:txBody>
          <a:bodyPr anchor="b"/>
          <a:lstStyle>
            <a:lvl1pPr>
              <a:defRPr sz="3200">
                <a:solidFill>
                  <a:schemeClr val="tx2"/>
                </a:solidFill>
              </a:defRPr>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C150ADB-0F43-4991-B172-2637DB5C13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529EDE85-0097-4630-BE13-8745FFA8CC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9AFD7B-F2FE-4484-A993-4CDDC0E32DFC}"/>
              </a:ext>
            </a:extLst>
          </p:cNvPr>
          <p:cNvSpPr>
            <a:spLocks noGrp="1"/>
          </p:cNvSpPr>
          <p:nvPr>
            <p:ph type="dt" sz="half" idx="10"/>
          </p:nvPr>
        </p:nvSpPr>
        <p:spPr>
          <a:xfrm>
            <a:off x="838200" y="6218237"/>
            <a:ext cx="2743200" cy="365125"/>
          </a:xfrm>
          <a:prstGeom prst="rect">
            <a:avLst/>
          </a:prstGeom>
        </p:spPr>
        <p:txBody>
          <a:bodyPr/>
          <a:lstStyle/>
          <a:p>
            <a:endParaRPr lang="en-GB"/>
          </a:p>
        </p:txBody>
      </p:sp>
      <p:sp>
        <p:nvSpPr>
          <p:cNvPr id="6" name="Footer Placeholder 5">
            <a:extLst>
              <a:ext uri="{FF2B5EF4-FFF2-40B4-BE49-F238E27FC236}">
                <a16:creationId xmlns:a16="http://schemas.microsoft.com/office/drawing/2014/main" id="{36705A23-CCEF-481F-9FA7-410B2CDBD54A}"/>
              </a:ext>
            </a:extLst>
          </p:cNvPr>
          <p:cNvSpPr>
            <a:spLocks noGrp="1"/>
          </p:cNvSpPr>
          <p:nvPr>
            <p:ph type="ftr" sz="quarter" idx="11"/>
          </p:nvPr>
        </p:nvSpPr>
        <p:spPr>
          <a:xfrm>
            <a:off x="4038600" y="6218237"/>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F5CFDB9A-2FC7-4924-ACF1-953689203EE5}"/>
              </a:ext>
            </a:extLst>
          </p:cNvPr>
          <p:cNvSpPr>
            <a:spLocks noGrp="1"/>
          </p:cNvSpPr>
          <p:nvPr>
            <p:ph type="sldNum" sz="quarter" idx="12"/>
          </p:nvPr>
        </p:nvSpPr>
        <p:spPr>
          <a:xfrm>
            <a:off x="8610600" y="6218237"/>
            <a:ext cx="2743200" cy="365125"/>
          </a:xfrm>
          <a:prstGeom prst="rect">
            <a:avLst/>
          </a:prstGeom>
        </p:spPr>
        <p:txBody>
          <a:bodyPr/>
          <a:lstStyle/>
          <a:p>
            <a:fld id="{1EFB5193-DE0B-48A1-9531-87CA9AF8DFBA}" type="slidenum">
              <a:rPr lang="en-GB" smtClean="0"/>
              <a:t>‹#›</a:t>
            </a:fld>
            <a:endParaRPr lang="en-GB"/>
          </a:p>
        </p:txBody>
      </p:sp>
      <p:pic>
        <p:nvPicPr>
          <p:cNvPr id="10" name="object 3">
            <a:extLst>
              <a:ext uri="{FF2B5EF4-FFF2-40B4-BE49-F238E27FC236}">
                <a16:creationId xmlns:a16="http://schemas.microsoft.com/office/drawing/2014/main" id="{14978DC4-1F64-3571-BE4B-3D8ABF538218}"/>
              </a:ext>
            </a:extLst>
          </p:cNvPr>
          <p:cNvPicPr/>
          <p:nvPr userDrawn="1"/>
        </p:nvPicPr>
        <p:blipFill>
          <a:blip r:embed="rId4" cstate="print"/>
          <a:stretch>
            <a:fillRect/>
          </a:stretch>
        </p:blipFill>
        <p:spPr>
          <a:xfrm>
            <a:off x="10884033" y="418201"/>
            <a:ext cx="901692" cy="551392"/>
          </a:xfrm>
          <a:prstGeom prst="rect">
            <a:avLst/>
          </a:prstGeom>
        </p:spPr>
      </p:pic>
    </p:spTree>
    <p:extLst>
      <p:ext uri="{BB962C8B-B14F-4D97-AF65-F5344CB8AC3E}">
        <p14:creationId xmlns:p14="http://schemas.microsoft.com/office/powerpoint/2010/main" val="24749431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53CC73A-F4DA-40E3-A950-0679814087C7}"/>
              </a:ext>
            </a:extLst>
          </p:cNvPr>
          <p:cNvSpPr/>
          <p:nvPr userDrawn="1"/>
        </p:nvSpPr>
        <p:spPr>
          <a:xfrm>
            <a:off x="253200" y="252000"/>
            <a:ext cx="11685600" cy="6350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Graphic 10">
            <a:extLst>
              <a:ext uri="{FF2B5EF4-FFF2-40B4-BE49-F238E27FC236}">
                <a16:creationId xmlns:a16="http://schemas.microsoft.com/office/drawing/2014/main" id="{BD87D07B-00CD-4976-94E2-60C4A0C2FFB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2" name="Title 1">
            <a:extLst>
              <a:ext uri="{FF2B5EF4-FFF2-40B4-BE49-F238E27FC236}">
                <a16:creationId xmlns:a16="http://schemas.microsoft.com/office/drawing/2014/main" id="{D1B26F28-1BD7-4CDF-9CF5-8E12B7F62737}"/>
              </a:ext>
            </a:extLst>
          </p:cNvPr>
          <p:cNvSpPr>
            <a:spLocks noGrp="1"/>
          </p:cNvSpPr>
          <p:nvPr>
            <p:ph type="title"/>
          </p:nvPr>
        </p:nvSpPr>
        <p:spPr>
          <a:xfrm>
            <a:off x="839788" y="457200"/>
            <a:ext cx="3932237" cy="1600200"/>
          </a:xfrm>
        </p:spPr>
        <p:txBody>
          <a:bodyPr anchor="b"/>
          <a:lstStyle>
            <a:lvl1pPr>
              <a:defRPr sz="3200">
                <a:solidFill>
                  <a:schemeClr val="tx2"/>
                </a:solidFill>
              </a:defRPr>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C150ADB-0F43-4991-B172-2637DB5C13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529EDE85-0097-4630-BE13-8745FFA8CC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9AFD7B-F2FE-4484-A993-4CDDC0E32DFC}"/>
              </a:ext>
            </a:extLst>
          </p:cNvPr>
          <p:cNvSpPr>
            <a:spLocks noGrp="1"/>
          </p:cNvSpPr>
          <p:nvPr>
            <p:ph type="dt" sz="half" idx="10"/>
          </p:nvPr>
        </p:nvSpPr>
        <p:spPr>
          <a:xfrm>
            <a:off x="838200" y="6218237"/>
            <a:ext cx="2743200" cy="365125"/>
          </a:xfrm>
          <a:prstGeom prst="rect">
            <a:avLst/>
          </a:prstGeom>
        </p:spPr>
        <p:txBody>
          <a:bodyPr/>
          <a:lstStyle/>
          <a:p>
            <a:endParaRPr lang="en-GB"/>
          </a:p>
        </p:txBody>
      </p:sp>
      <p:sp>
        <p:nvSpPr>
          <p:cNvPr id="6" name="Footer Placeholder 5">
            <a:extLst>
              <a:ext uri="{FF2B5EF4-FFF2-40B4-BE49-F238E27FC236}">
                <a16:creationId xmlns:a16="http://schemas.microsoft.com/office/drawing/2014/main" id="{36705A23-CCEF-481F-9FA7-410B2CDBD54A}"/>
              </a:ext>
            </a:extLst>
          </p:cNvPr>
          <p:cNvSpPr>
            <a:spLocks noGrp="1"/>
          </p:cNvSpPr>
          <p:nvPr>
            <p:ph type="ftr" sz="quarter" idx="11"/>
          </p:nvPr>
        </p:nvSpPr>
        <p:spPr>
          <a:xfrm>
            <a:off x="4038600" y="6218237"/>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F5CFDB9A-2FC7-4924-ACF1-953689203EE5}"/>
              </a:ext>
            </a:extLst>
          </p:cNvPr>
          <p:cNvSpPr>
            <a:spLocks noGrp="1"/>
          </p:cNvSpPr>
          <p:nvPr>
            <p:ph type="sldNum" sz="quarter" idx="12"/>
          </p:nvPr>
        </p:nvSpPr>
        <p:spPr>
          <a:xfrm>
            <a:off x="8610600" y="6218237"/>
            <a:ext cx="2743200" cy="365125"/>
          </a:xfrm>
          <a:prstGeom prst="rect">
            <a:avLst/>
          </a:prstGeom>
        </p:spPr>
        <p:txBody>
          <a:bodyPr/>
          <a:lstStyle/>
          <a:p>
            <a:fld id="{1EFB5193-DE0B-48A1-9531-87CA9AF8DFBA}" type="slidenum">
              <a:rPr lang="en-GB" smtClean="0"/>
              <a:t>‹#›</a:t>
            </a:fld>
            <a:endParaRPr lang="en-GB"/>
          </a:p>
        </p:txBody>
      </p:sp>
      <p:pic>
        <p:nvPicPr>
          <p:cNvPr id="8" name="object 3">
            <a:extLst>
              <a:ext uri="{FF2B5EF4-FFF2-40B4-BE49-F238E27FC236}">
                <a16:creationId xmlns:a16="http://schemas.microsoft.com/office/drawing/2014/main" id="{0EC882AA-2FE5-4EFE-8BC5-368E4B0D7272}"/>
              </a:ext>
            </a:extLst>
          </p:cNvPr>
          <p:cNvPicPr/>
          <p:nvPr userDrawn="1"/>
        </p:nvPicPr>
        <p:blipFill>
          <a:blip r:embed="rId4" cstate="print"/>
          <a:stretch>
            <a:fillRect/>
          </a:stretch>
        </p:blipFill>
        <p:spPr>
          <a:xfrm>
            <a:off x="10884033" y="418201"/>
            <a:ext cx="901692" cy="551392"/>
          </a:xfrm>
          <a:prstGeom prst="rect">
            <a:avLst/>
          </a:prstGeom>
        </p:spPr>
      </p:pic>
    </p:spTree>
    <p:extLst>
      <p:ext uri="{BB962C8B-B14F-4D97-AF65-F5344CB8AC3E}">
        <p14:creationId xmlns:p14="http://schemas.microsoft.com/office/powerpoint/2010/main" val="1272074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_0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A01F4-CB79-40A1-A0B4-712E20D4971E}"/>
              </a:ext>
            </a:extLst>
          </p:cNvPr>
          <p:cNvSpPr>
            <a:spLocks noGrp="1"/>
          </p:cNvSpPr>
          <p:nvPr>
            <p:ph type="ctrTitle"/>
          </p:nvPr>
        </p:nvSpPr>
        <p:spPr>
          <a:xfrm>
            <a:off x="1524000" y="1122363"/>
            <a:ext cx="9144000" cy="2387600"/>
          </a:xfrm>
        </p:spPr>
        <p:txBody>
          <a:bodyPr anchor="b"/>
          <a:lstStyle>
            <a:lvl1pPr algn="ctr">
              <a:defRPr sz="6000">
                <a:solidFill>
                  <a:schemeClr val="tx2"/>
                </a:solid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6CBC6F87-F85B-44D0-B0B8-3F0F0BDA26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5" name="Footer Placeholder 4">
            <a:extLst>
              <a:ext uri="{FF2B5EF4-FFF2-40B4-BE49-F238E27FC236}">
                <a16:creationId xmlns:a16="http://schemas.microsoft.com/office/drawing/2014/main" id="{83874BB0-0683-48AC-AF11-12A039E470C4}"/>
              </a:ext>
            </a:extLst>
          </p:cNvPr>
          <p:cNvSpPr>
            <a:spLocks noGrp="1"/>
          </p:cNvSpPr>
          <p:nvPr>
            <p:ph type="ftr" sz="quarter" idx="11"/>
          </p:nvPr>
        </p:nvSpPr>
        <p:spPr>
          <a:xfrm>
            <a:off x="4038600" y="6218237"/>
            <a:ext cx="4114800" cy="365125"/>
          </a:xfrm>
          <a:prstGeom prst="rect">
            <a:avLst/>
          </a:prstGeom>
        </p:spPr>
        <p:txBody>
          <a:bodyPr/>
          <a:lstStyle/>
          <a:p>
            <a:endParaRPr lang="en-GB"/>
          </a:p>
        </p:txBody>
      </p:sp>
      <p:sp>
        <p:nvSpPr>
          <p:cNvPr id="12" name="Date Placeholder 4">
            <a:extLst>
              <a:ext uri="{FF2B5EF4-FFF2-40B4-BE49-F238E27FC236}">
                <a16:creationId xmlns:a16="http://schemas.microsoft.com/office/drawing/2014/main" id="{C595ED54-BECA-45BD-AF31-1ADF9FC6BD7C}"/>
              </a:ext>
            </a:extLst>
          </p:cNvPr>
          <p:cNvSpPr txBox="1">
            <a:spLocks/>
          </p:cNvSpPr>
          <p:nvPr userDrawn="1"/>
        </p:nvSpPr>
        <p:spPr>
          <a:xfrm>
            <a:off x="838200" y="6218237"/>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3A793-983B-4F01-A4F1-029E9B32A177}" type="datetimeFigureOut">
              <a:rPr lang="en-GB" smtClean="0"/>
              <a:pPr/>
              <a:t>12/07/2024</a:t>
            </a:fld>
            <a:endParaRPr lang="en-GB"/>
          </a:p>
        </p:txBody>
      </p:sp>
      <p:sp>
        <p:nvSpPr>
          <p:cNvPr id="13" name="Slide Number Placeholder 6">
            <a:extLst>
              <a:ext uri="{FF2B5EF4-FFF2-40B4-BE49-F238E27FC236}">
                <a16:creationId xmlns:a16="http://schemas.microsoft.com/office/drawing/2014/main" id="{3F1F0FDD-04B4-4FA7-BEA3-91C63A2B73BF}"/>
              </a:ext>
            </a:extLst>
          </p:cNvPr>
          <p:cNvSpPr txBox="1">
            <a:spLocks/>
          </p:cNvSpPr>
          <p:nvPr userDrawn="1"/>
        </p:nvSpPr>
        <p:spPr>
          <a:xfrm>
            <a:off x="8610600" y="6218237"/>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EFB5193-DE0B-48A1-9531-87CA9AF8DFBA}" type="slidenum">
              <a:rPr lang="en-GB" smtClean="0"/>
              <a:pPr/>
              <a:t>‹#›</a:t>
            </a:fld>
            <a:endParaRPr lang="en-GB"/>
          </a:p>
        </p:txBody>
      </p:sp>
      <p:pic>
        <p:nvPicPr>
          <p:cNvPr id="9" name="Graphic 8">
            <a:extLst>
              <a:ext uri="{FF2B5EF4-FFF2-40B4-BE49-F238E27FC236}">
                <a16:creationId xmlns:a16="http://schemas.microsoft.com/office/drawing/2014/main" id="{735F699F-20B3-45D0-AD6D-ADC22DE680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pic>
        <p:nvPicPr>
          <p:cNvPr id="4" name="object 3">
            <a:extLst>
              <a:ext uri="{FF2B5EF4-FFF2-40B4-BE49-F238E27FC236}">
                <a16:creationId xmlns:a16="http://schemas.microsoft.com/office/drawing/2014/main" id="{5E2409AE-8FF6-3D41-C630-B855C9385F84}"/>
              </a:ext>
            </a:extLst>
          </p:cNvPr>
          <p:cNvPicPr/>
          <p:nvPr userDrawn="1"/>
        </p:nvPicPr>
        <p:blipFill>
          <a:blip r:embed="rId4" cstate="print"/>
          <a:stretch>
            <a:fillRect/>
          </a:stretch>
        </p:blipFill>
        <p:spPr>
          <a:xfrm>
            <a:off x="10884033" y="418201"/>
            <a:ext cx="901692" cy="551392"/>
          </a:xfrm>
          <a:prstGeom prst="rect">
            <a:avLst/>
          </a:prstGeom>
        </p:spPr>
      </p:pic>
    </p:spTree>
    <p:extLst>
      <p:ext uri="{BB962C8B-B14F-4D97-AF65-F5344CB8AC3E}">
        <p14:creationId xmlns:p14="http://schemas.microsoft.com/office/powerpoint/2010/main" val="13726963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Breaker slide 01">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641D7D22-8B91-47D0-9098-3BDF4F37326F}"/>
              </a:ext>
            </a:extLst>
          </p:cNvPr>
          <p:cNvSpPr/>
          <p:nvPr userDrawn="1"/>
        </p:nvSpPr>
        <p:spPr>
          <a:xfrm>
            <a:off x="253200" y="252000"/>
            <a:ext cx="11685600" cy="635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 name="Graphic 23">
            <a:extLst>
              <a:ext uri="{FF2B5EF4-FFF2-40B4-BE49-F238E27FC236}">
                <a16:creationId xmlns:a16="http://schemas.microsoft.com/office/drawing/2014/main" id="{B1526BC1-DF8C-4255-8052-651A327411A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2" name="Title 1">
            <a:extLst>
              <a:ext uri="{FF2B5EF4-FFF2-40B4-BE49-F238E27FC236}">
                <a16:creationId xmlns:a16="http://schemas.microsoft.com/office/drawing/2014/main" id="{F28A01F4-CB79-40A1-A0B4-712E20D4971E}"/>
              </a:ext>
            </a:extLst>
          </p:cNvPr>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6CBC6F87-F85B-44D0-B0B8-3F0F0BDA2649}"/>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7" name="Date Placeholder 6">
            <a:extLst>
              <a:ext uri="{FF2B5EF4-FFF2-40B4-BE49-F238E27FC236}">
                <a16:creationId xmlns:a16="http://schemas.microsoft.com/office/drawing/2014/main" id="{D2BFCAA2-5EEF-4ED3-967F-E3121520A4CC}"/>
              </a:ext>
            </a:extLst>
          </p:cNvPr>
          <p:cNvSpPr>
            <a:spLocks noGrp="1"/>
          </p:cNvSpPr>
          <p:nvPr>
            <p:ph type="dt" sz="half" idx="10"/>
          </p:nvPr>
        </p:nvSpPr>
        <p:spPr/>
        <p:txBody>
          <a:bodyPr/>
          <a:lstStyle/>
          <a:p>
            <a:endParaRPr lang="en-GB"/>
          </a:p>
        </p:txBody>
      </p:sp>
      <p:sp>
        <p:nvSpPr>
          <p:cNvPr id="8" name="Footer Placeholder 7">
            <a:extLst>
              <a:ext uri="{FF2B5EF4-FFF2-40B4-BE49-F238E27FC236}">
                <a16:creationId xmlns:a16="http://schemas.microsoft.com/office/drawing/2014/main" id="{6DEA3156-C510-46E9-AA2B-D344AFCD58A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5B237D7-38FD-401F-8BEE-68373D215454}"/>
              </a:ext>
            </a:extLst>
          </p:cNvPr>
          <p:cNvSpPr>
            <a:spLocks noGrp="1"/>
          </p:cNvSpPr>
          <p:nvPr>
            <p:ph type="sldNum" sz="quarter" idx="12"/>
          </p:nvPr>
        </p:nvSpPr>
        <p:spPr/>
        <p:txBody>
          <a:bodyPr/>
          <a:lstStyle/>
          <a:p>
            <a:fld id="{1EFB5193-DE0B-48A1-9531-87CA9AF8DFBA}" type="slidenum">
              <a:rPr lang="en-GB" smtClean="0"/>
              <a:t>‹#›</a:t>
            </a:fld>
            <a:endParaRPr lang="en-GB"/>
          </a:p>
        </p:txBody>
      </p:sp>
      <p:pic>
        <p:nvPicPr>
          <p:cNvPr id="4" name="Graphic 3">
            <a:extLst>
              <a:ext uri="{FF2B5EF4-FFF2-40B4-BE49-F238E27FC236}">
                <a16:creationId xmlns:a16="http://schemas.microsoft.com/office/drawing/2014/main" id="{2A4E7117-EC2F-68A8-4CDC-40CBD5704DD7}"/>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0884033" y="411155"/>
            <a:ext cx="901693" cy="569392"/>
          </a:xfrm>
          <a:prstGeom prst="rect">
            <a:avLst/>
          </a:prstGeom>
        </p:spPr>
      </p:pic>
    </p:spTree>
    <p:extLst>
      <p:ext uri="{BB962C8B-B14F-4D97-AF65-F5344CB8AC3E}">
        <p14:creationId xmlns:p14="http://schemas.microsoft.com/office/powerpoint/2010/main" val="37945359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Breaker slide 02">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6FA7946-BE60-4154-BEB4-B4921D5BB8E8}"/>
              </a:ext>
            </a:extLst>
          </p:cNvPr>
          <p:cNvSpPr/>
          <p:nvPr userDrawn="1"/>
        </p:nvSpPr>
        <p:spPr>
          <a:xfrm>
            <a:off x="253200" y="252000"/>
            <a:ext cx="11685600" cy="63504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Graphic 8">
            <a:extLst>
              <a:ext uri="{FF2B5EF4-FFF2-40B4-BE49-F238E27FC236}">
                <a16:creationId xmlns:a16="http://schemas.microsoft.com/office/drawing/2014/main" id="{CDEEC640-258C-4256-9A2D-DA489F77459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2" name="Title 1">
            <a:extLst>
              <a:ext uri="{FF2B5EF4-FFF2-40B4-BE49-F238E27FC236}">
                <a16:creationId xmlns:a16="http://schemas.microsoft.com/office/drawing/2014/main" id="{F28A01F4-CB79-40A1-A0B4-712E20D4971E}"/>
              </a:ext>
            </a:extLst>
          </p:cNvPr>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6CBC6F87-F85B-44D0-B0B8-3F0F0BDA2649}"/>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12" name="Date Placeholder 3">
            <a:extLst>
              <a:ext uri="{FF2B5EF4-FFF2-40B4-BE49-F238E27FC236}">
                <a16:creationId xmlns:a16="http://schemas.microsoft.com/office/drawing/2014/main" id="{A5860D27-4A1A-47A4-BAEE-569B12DC443A}"/>
              </a:ext>
            </a:extLst>
          </p:cNvPr>
          <p:cNvSpPr>
            <a:spLocks noGrp="1"/>
          </p:cNvSpPr>
          <p:nvPr>
            <p:ph type="dt" sz="half" idx="10"/>
          </p:nvPr>
        </p:nvSpPr>
        <p:spPr>
          <a:xfrm>
            <a:off x="838200" y="6223919"/>
            <a:ext cx="2743200" cy="365125"/>
          </a:xfrm>
          <a:prstGeom prst="rect">
            <a:avLst/>
          </a:prstGeom>
        </p:spPr>
        <p:txBody>
          <a:bodyPr/>
          <a:lstStyle>
            <a:lvl1pPr>
              <a:defRPr>
                <a:solidFill>
                  <a:schemeClr val="bg1"/>
                </a:solidFill>
              </a:defRPr>
            </a:lvl1pPr>
          </a:lstStyle>
          <a:p>
            <a:endParaRPr lang="en-GB"/>
          </a:p>
        </p:txBody>
      </p:sp>
      <p:sp>
        <p:nvSpPr>
          <p:cNvPr id="13" name="Footer Placeholder 4">
            <a:extLst>
              <a:ext uri="{FF2B5EF4-FFF2-40B4-BE49-F238E27FC236}">
                <a16:creationId xmlns:a16="http://schemas.microsoft.com/office/drawing/2014/main" id="{6AD07E67-2BFA-4585-922F-C28767DCCBF9}"/>
              </a:ext>
            </a:extLst>
          </p:cNvPr>
          <p:cNvSpPr>
            <a:spLocks noGrp="1"/>
          </p:cNvSpPr>
          <p:nvPr>
            <p:ph type="ftr" sz="quarter" idx="11"/>
          </p:nvPr>
        </p:nvSpPr>
        <p:spPr>
          <a:xfrm>
            <a:off x="4038600" y="6223919"/>
            <a:ext cx="4114800" cy="365125"/>
          </a:xfrm>
          <a:prstGeom prst="rect">
            <a:avLst/>
          </a:prstGeom>
        </p:spPr>
        <p:txBody>
          <a:bodyPr/>
          <a:lstStyle>
            <a:lvl1pPr>
              <a:defRPr>
                <a:solidFill>
                  <a:schemeClr val="bg1"/>
                </a:solidFill>
              </a:defRPr>
            </a:lvl1pPr>
          </a:lstStyle>
          <a:p>
            <a:endParaRPr lang="en-GB"/>
          </a:p>
        </p:txBody>
      </p:sp>
      <p:sp>
        <p:nvSpPr>
          <p:cNvPr id="14" name="Slide Number Placeholder 5">
            <a:extLst>
              <a:ext uri="{FF2B5EF4-FFF2-40B4-BE49-F238E27FC236}">
                <a16:creationId xmlns:a16="http://schemas.microsoft.com/office/drawing/2014/main" id="{232A0B99-9011-435D-B992-9374C7E1AC15}"/>
              </a:ext>
            </a:extLst>
          </p:cNvPr>
          <p:cNvSpPr>
            <a:spLocks noGrp="1"/>
          </p:cNvSpPr>
          <p:nvPr>
            <p:ph type="sldNum" sz="quarter" idx="12"/>
          </p:nvPr>
        </p:nvSpPr>
        <p:spPr>
          <a:xfrm>
            <a:off x="8610600" y="6223919"/>
            <a:ext cx="2743200" cy="365125"/>
          </a:xfrm>
          <a:prstGeom prst="rect">
            <a:avLst/>
          </a:prstGeom>
        </p:spPr>
        <p:txBody>
          <a:bodyPr/>
          <a:lstStyle>
            <a:lvl1pPr>
              <a:defRPr>
                <a:solidFill>
                  <a:schemeClr val="bg1"/>
                </a:solidFill>
              </a:defRPr>
            </a:lvl1pPr>
          </a:lstStyle>
          <a:p>
            <a:fld id="{1EFB5193-DE0B-48A1-9531-87CA9AF8DFBA}" type="slidenum">
              <a:rPr lang="en-GB" smtClean="0"/>
              <a:pPr/>
              <a:t>‹#›</a:t>
            </a:fld>
            <a:endParaRPr lang="en-GB"/>
          </a:p>
        </p:txBody>
      </p:sp>
      <p:pic>
        <p:nvPicPr>
          <p:cNvPr id="4" name="Graphic 3">
            <a:extLst>
              <a:ext uri="{FF2B5EF4-FFF2-40B4-BE49-F238E27FC236}">
                <a16:creationId xmlns:a16="http://schemas.microsoft.com/office/drawing/2014/main" id="{431A4A47-35C0-E47D-C478-595007DC518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0884033" y="411155"/>
            <a:ext cx="901693" cy="569392"/>
          </a:xfrm>
          <a:prstGeom prst="rect">
            <a:avLst/>
          </a:prstGeom>
        </p:spPr>
      </p:pic>
    </p:spTree>
    <p:extLst>
      <p:ext uri="{BB962C8B-B14F-4D97-AF65-F5344CB8AC3E}">
        <p14:creationId xmlns:p14="http://schemas.microsoft.com/office/powerpoint/2010/main" val="11451426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Breaker slide 03">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C9074E0A-5BC8-4071-8F08-D2CD3ACA071E}"/>
              </a:ext>
            </a:extLst>
          </p:cNvPr>
          <p:cNvSpPr/>
          <p:nvPr userDrawn="1"/>
        </p:nvSpPr>
        <p:spPr>
          <a:xfrm>
            <a:off x="253200" y="252000"/>
            <a:ext cx="11685600" cy="63504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Graphic 8">
            <a:extLst>
              <a:ext uri="{FF2B5EF4-FFF2-40B4-BE49-F238E27FC236}">
                <a16:creationId xmlns:a16="http://schemas.microsoft.com/office/drawing/2014/main" id="{9B0BC76C-EAA1-4EBB-9DA2-69E7579FEC9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2" name="Title 1">
            <a:extLst>
              <a:ext uri="{FF2B5EF4-FFF2-40B4-BE49-F238E27FC236}">
                <a16:creationId xmlns:a16="http://schemas.microsoft.com/office/drawing/2014/main" id="{F28A01F4-CB79-40A1-A0B4-712E20D4971E}"/>
              </a:ext>
            </a:extLst>
          </p:cNvPr>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6CBC6F87-F85B-44D0-B0B8-3F0F0BDA2649}"/>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11" name="Date Placeholder 3">
            <a:extLst>
              <a:ext uri="{FF2B5EF4-FFF2-40B4-BE49-F238E27FC236}">
                <a16:creationId xmlns:a16="http://schemas.microsoft.com/office/drawing/2014/main" id="{B38E55CD-306A-4AD6-B600-C7C5046979EB}"/>
              </a:ext>
            </a:extLst>
          </p:cNvPr>
          <p:cNvSpPr>
            <a:spLocks noGrp="1"/>
          </p:cNvSpPr>
          <p:nvPr>
            <p:ph type="dt" sz="half" idx="10"/>
          </p:nvPr>
        </p:nvSpPr>
        <p:spPr>
          <a:xfrm>
            <a:off x="838200" y="6223919"/>
            <a:ext cx="2743200" cy="365125"/>
          </a:xfrm>
          <a:prstGeom prst="rect">
            <a:avLst/>
          </a:prstGeom>
        </p:spPr>
        <p:txBody>
          <a:bodyPr/>
          <a:lstStyle>
            <a:lvl1pPr>
              <a:defRPr>
                <a:solidFill>
                  <a:schemeClr val="bg1"/>
                </a:solidFill>
              </a:defRPr>
            </a:lvl1pPr>
          </a:lstStyle>
          <a:p>
            <a:endParaRPr lang="en-GB"/>
          </a:p>
        </p:txBody>
      </p:sp>
      <p:sp>
        <p:nvSpPr>
          <p:cNvPr id="12" name="Footer Placeholder 4">
            <a:extLst>
              <a:ext uri="{FF2B5EF4-FFF2-40B4-BE49-F238E27FC236}">
                <a16:creationId xmlns:a16="http://schemas.microsoft.com/office/drawing/2014/main" id="{EADF2D30-D539-4270-9724-83F4D8ADA522}"/>
              </a:ext>
            </a:extLst>
          </p:cNvPr>
          <p:cNvSpPr>
            <a:spLocks noGrp="1"/>
          </p:cNvSpPr>
          <p:nvPr>
            <p:ph type="ftr" sz="quarter" idx="11"/>
          </p:nvPr>
        </p:nvSpPr>
        <p:spPr>
          <a:xfrm>
            <a:off x="4038600" y="6223919"/>
            <a:ext cx="4114800" cy="365125"/>
          </a:xfrm>
          <a:prstGeom prst="rect">
            <a:avLst/>
          </a:prstGeom>
        </p:spPr>
        <p:txBody>
          <a:bodyPr/>
          <a:lstStyle>
            <a:lvl1pPr>
              <a:defRPr>
                <a:solidFill>
                  <a:schemeClr val="bg1"/>
                </a:solidFill>
              </a:defRPr>
            </a:lvl1pPr>
          </a:lstStyle>
          <a:p>
            <a:endParaRPr lang="en-GB"/>
          </a:p>
        </p:txBody>
      </p:sp>
      <p:sp>
        <p:nvSpPr>
          <p:cNvPr id="13" name="Slide Number Placeholder 5">
            <a:extLst>
              <a:ext uri="{FF2B5EF4-FFF2-40B4-BE49-F238E27FC236}">
                <a16:creationId xmlns:a16="http://schemas.microsoft.com/office/drawing/2014/main" id="{A1647560-AF6C-4233-9535-501D2F79E431}"/>
              </a:ext>
            </a:extLst>
          </p:cNvPr>
          <p:cNvSpPr>
            <a:spLocks noGrp="1"/>
          </p:cNvSpPr>
          <p:nvPr>
            <p:ph type="sldNum" sz="quarter" idx="12"/>
          </p:nvPr>
        </p:nvSpPr>
        <p:spPr>
          <a:xfrm>
            <a:off x="8610600" y="6223919"/>
            <a:ext cx="2743200" cy="365125"/>
          </a:xfrm>
          <a:prstGeom prst="rect">
            <a:avLst/>
          </a:prstGeom>
        </p:spPr>
        <p:txBody>
          <a:bodyPr/>
          <a:lstStyle>
            <a:lvl1pPr>
              <a:defRPr>
                <a:solidFill>
                  <a:schemeClr val="bg1"/>
                </a:solidFill>
              </a:defRPr>
            </a:lvl1pPr>
          </a:lstStyle>
          <a:p>
            <a:fld id="{1EFB5193-DE0B-48A1-9531-87CA9AF8DFBA}" type="slidenum">
              <a:rPr lang="en-GB" smtClean="0"/>
              <a:pPr/>
              <a:t>‹#›</a:t>
            </a:fld>
            <a:endParaRPr lang="en-GB"/>
          </a:p>
        </p:txBody>
      </p:sp>
      <p:pic>
        <p:nvPicPr>
          <p:cNvPr id="4" name="Graphic 3">
            <a:extLst>
              <a:ext uri="{FF2B5EF4-FFF2-40B4-BE49-F238E27FC236}">
                <a16:creationId xmlns:a16="http://schemas.microsoft.com/office/drawing/2014/main" id="{FE1768D2-80E9-C874-71E8-19530FD5DD0B}"/>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0884033" y="411155"/>
            <a:ext cx="901693" cy="569392"/>
          </a:xfrm>
          <a:prstGeom prst="rect">
            <a:avLst/>
          </a:prstGeom>
        </p:spPr>
      </p:pic>
    </p:spTree>
    <p:extLst>
      <p:ext uri="{BB962C8B-B14F-4D97-AF65-F5344CB8AC3E}">
        <p14:creationId xmlns:p14="http://schemas.microsoft.com/office/powerpoint/2010/main" val="27646862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reaker slide 0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1222B8B-14DC-4F71-8EEA-60D7CBB38926}"/>
              </a:ext>
            </a:extLst>
          </p:cNvPr>
          <p:cNvSpPr/>
          <p:nvPr userDrawn="1"/>
        </p:nvSpPr>
        <p:spPr>
          <a:xfrm>
            <a:off x="253200" y="252000"/>
            <a:ext cx="11685600" cy="63504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Graphic 8">
            <a:extLst>
              <a:ext uri="{FF2B5EF4-FFF2-40B4-BE49-F238E27FC236}">
                <a16:creationId xmlns:a16="http://schemas.microsoft.com/office/drawing/2014/main" id="{CDEEC640-258C-4256-9A2D-DA489F77459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2" name="Title 1">
            <a:extLst>
              <a:ext uri="{FF2B5EF4-FFF2-40B4-BE49-F238E27FC236}">
                <a16:creationId xmlns:a16="http://schemas.microsoft.com/office/drawing/2014/main" id="{F28A01F4-CB79-40A1-A0B4-712E20D4971E}"/>
              </a:ext>
            </a:extLst>
          </p:cNvPr>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6CBC6F87-F85B-44D0-B0B8-3F0F0BDA2649}"/>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12" name="Date Placeholder 3">
            <a:extLst>
              <a:ext uri="{FF2B5EF4-FFF2-40B4-BE49-F238E27FC236}">
                <a16:creationId xmlns:a16="http://schemas.microsoft.com/office/drawing/2014/main" id="{F17D9100-471F-4B6B-86DE-F38E386EDD29}"/>
              </a:ext>
            </a:extLst>
          </p:cNvPr>
          <p:cNvSpPr>
            <a:spLocks noGrp="1"/>
          </p:cNvSpPr>
          <p:nvPr>
            <p:ph type="dt" sz="half" idx="10"/>
          </p:nvPr>
        </p:nvSpPr>
        <p:spPr>
          <a:xfrm>
            <a:off x="838200" y="6223919"/>
            <a:ext cx="2743200" cy="365125"/>
          </a:xfrm>
          <a:prstGeom prst="rect">
            <a:avLst/>
          </a:prstGeom>
        </p:spPr>
        <p:txBody>
          <a:bodyPr/>
          <a:lstStyle>
            <a:lvl1pPr>
              <a:defRPr>
                <a:solidFill>
                  <a:schemeClr val="bg1"/>
                </a:solidFill>
              </a:defRPr>
            </a:lvl1pPr>
          </a:lstStyle>
          <a:p>
            <a:endParaRPr lang="en-GB"/>
          </a:p>
        </p:txBody>
      </p:sp>
      <p:sp>
        <p:nvSpPr>
          <p:cNvPr id="13" name="Footer Placeholder 4">
            <a:extLst>
              <a:ext uri="{FF2B5EF4-FFF2-40B4-BE49-F238E27FC236}">
                <a16:creationId xmlns:a16="http://schemas.microsoft.com/office/drawing/2014/main" id="{86084DD0-0309-492E-BC2B-EBB30253353E}"/>
              </a:ext>
            </a:extLst>
          </p:cNvPr>
          <p:cNvSpPr>
            <a:spLocks noGrp="1"/>
          </p:cNvSpPr>
          <p:nvPr>
            <p:ph type="ftr" sz="quarter" idx="11"/>
          </p:nvPr>
        </p:nvSpPr>
        <p:spPr>
          <a:xfrm>
            <a:off x="4038600" y="6223919"/>
            <a:ext cx="4114800" cy="365125"/>
          </a:xfrm>
          <a:prstGeom prst="rect">
            <a:avLst/>
          </a:prstGeom>
        </p:spPr>
        <p:txBody>
          <a:bodyPr/>
          <a:lstStyle>
            <a:lvl1pPr>
              <a:defRPr>
                <a:solidFill>
                  <a:schemeClr val="bg1"/>
                </a:solidFill>
              </a:defRPr>
            </a:lvl1pPr>
          </a:lstStyle>
          <a:p>
            <a:endParaRPr lang="en-GB"/>
          </a:p>
        </p:txBody>
      </p:sp>
      <p:sp>
        <p:nvSpPr>
          <p:cNvPr id="14" name="Slide Number Placeholder 5">
            <a:extLst>
              <a:ext uri="{FF2B5EF4-FFF2-40B4-BE49-F238E27FC236}">
                <a16:creationId xmlns:a16="http://schemas.microsoft.com/office/drawing/2014/main" id="{7E99B7E8-1CEC-4BA2-A9FD-F29AE499F1DE}"/>
              </a:ext>
            </a:extLst>
          </p:cNvPr>
          <p:cNvSpPr>
            <a:spLocks noGrp="1"/>
          </p:cNvSpPr>
          <p:nvPr>
            <p:ph type="sldNum" sz="quarter" idx="12"/>
          </p:nvPr>
        </p:nvSpPr>
        <p:spPr>
          <a:xfrm>
            <a:off x="8610600" y="6223919"/>
            <a:ext cx="2743200" cy="365125"/>
          </a:xfrm>
          <a:prstGeom prst="rect">
            <a:avLst/>
          </a:prstGeom>
        </p:spPr>
        <p:txBody>
          <a:bodyPr/>
          <a:lstStyle>
            <a:lvl1pPr>
              <a:defRPr>
                <a:solidFill>
                  <a:schemeClr val="bg1"/>
                </a:solidFill>
              </a:defRPr>
            </a:lvl1pPr>
          </a:lstStyle>
          <a:p>
            <a:fld id="{1EFB5193-DE0B-48A1-9531-87CA9AF8DFBA}" type="slidenum">
              <a:rPr lang="en-GB" smtClean="0"/>
              <a:pPr/>
              <a:t>‹#›</a:t>
            </a:fld>
            <a:endParaRPr lang="en-GB"/>
          </a:p>
        </p:txBody>
      </p:sp>
      <p:pic>
        <p:nvPicPr>
          <p:cNvPr id="4" name="Graphic 3">
            <a:extLst>
              <a:ext uri="{FF2B5EF4-FFF2-40B4-BE49-F238E27FC236}">
                <a16:creationId xmlns:a16="http://schemas.microsoft.com/office/drawing/2014/main" id="{3BC5F733-D08B-70E0-9F8B-0EBC4F8309FC}"/>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0884033" y="411155"/>
            <a:ext cx="901693" cy="569392"/>
          </a:xfrm>
          <a:prstGeom prst="rect">
            <a:avLst/>
          </a:prstGeom>
        </p:spPr>
      </p:pic>
    </p:spTree>
    <p:extLst>
      <p:ext uri="{BB962C8B-B14F-4D97-AF65-F5344CB8AC3E}">
        <p14:creationId xmlns:p14="http://schemas.microsoft.com/office/powerpoint/2010/main" val="26229018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Breaker slide 05">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3DDA03D-17C6-4980-B497-84879813C304}"/>
              </a:ext>
            </a:extLst>
          </p:cNvPr>
          <p:cNvSpPr/>
          <p:nvPr userDrawn="1"/>
        </p:nvSpPr>
        <p:spPr>
          <a:xfrm>
            <a:off x="253200" y="252000"/>
            <a:ext cx="11685600" cy="6350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Graphic 8">
            <a:extLst>
              <a:ext uri="{FF2B5EF4-FFF2-40B4-BE49-F238E27FC236}">
                <a16:creationId xmlns:a16="http://schemas.microsoft.com/office/drawing/2014/main" id="{CDEEC640-258C-4256-9A2D-DA489F77459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2" name="Title 1">
            <a:extLst>
              <a:ext uri="{FF2B5EF4-FFF2-40B4-BE49-F238E27FC236}">
                <a16:creationId xmlns:a16="http://schemas.microsoft.com/office/drawing/2014/main" id="{F28A01F4-CB79-40A1-A0B4-712E20D4971E}"/>
              </a:ext>
            </a:extLst>
          </p:cNvPr>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6CBC6F87-F85B-44D0-B0B8-3F0F0BDA2649}"/>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CCDD0F9-A80F-4B6D-9E2B-5F06850812F5}"/>
              </a:ext>
            </a:extLst>
          </p:cNvPr>
          <p:cNvSpPr>
            <a:spLocks noGrp="1"/>
          </p:cNvSpPr>
          <p:nvPr>
            <p:ph type="dt" sz="half" idx="10"/>
          </p:nvPr>
        </p:nvSpPr>
        <p:spPr/>
        <p:txBody>
          <a:bodyPr/>
          <a:lstStyle/>
          <a:p>
            <a:endParaRPr lang="en-GB"/>
          </a:p>
        </p:txBody>
      </p:sp>
      <p:sp>
        <p:nvSpPr>
          <p:cNvPr id="5" name="Footer Placeholder 4">
            <a:extLst>
              <a:ext uri="{FF2B5EF4-FFF2-40B4-BE49-F238E27FC236}">
                <a16:creationId xmlns:a16="http://schemas.microsoft.com/office/drawing/2014/main" id="{640E7E19-EB09-4911-8969-A73BAC58A4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0A65A4-94FA-45AD-A0D2-416BB31F1883}"/>
              </a:ext>
            </a:extLst>
          </p:cNvPr>
          <p:cNvSpPr>
            <a:spLocks noGrp="1"/>
          </p:cNvSpPr>
          <p:nvPr>
            <p:ph type="sldNum" sz="quarter" idx="12"/>
          </p:nvPr>
        </p:nvSpPr>
        <p:spPr/>
        <p:txBody>
          <a:bodyPr/>
          <a:lstStyle/>
          <a:p>
            <a:fld id="{1EFB5193-DE0B-48A1-9531-87CA9AF8DFBA}" type="slidenum">
              <a:rPr lang="en-GB" smtClean="0"/>
              <a:t>‹#›</a:t>
            </a:fld>
            <a:endParaRPr lang="en-GB"/>
          </a:p>
        </p:txBody>
      </p:sp>
      <p:pic>
        <p:nvPicPr>
          <p:cNvPr id="7" name="Graphic 6">
            <a:extLst>
              <a:ext uri="{FF2B5EF4-FFF2-40B4-BE49-F238E27FC236}">
                <a16:creationId xmlns:a16="http://schemas.microsoft.com/office/drawing/2014/main" id="{BF0C48EE-02C4-BF1A-627E-C5C42289676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0884033" y="411155"/>
            <a:ext cx="901693" cy="569392"/>
          </a:xfrm>
          <a:prstGeom prst="rect">
            <a:avLst/>
          </a:prstGeom>
        </p:spPr>
      </p:pic>
    </p:spTree>
    <p:extLst>
      <p:ext uri="{BB962C8B-B14F-4D97-AF65-F5344CB8AC3E}">
        <p14:creationId xmlns:p14="http://schemas.microsoft.com/office/powerpoint/2010/main" val="30025151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Breaker slide 06">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C9BF217-AF76-4A0B-8A99-978E074BE97B}"/>
              </a:ext>
            </a:extLst>
          </p:cNvPr>
          <p:cNvSpPr/>
          <p:nvPr userDrawn="1"/>
        </p:nvSpPr>
        <p:spPr>
          <a:xfrm>
            <a:off x="253200" y="252000"/>
            <a:ext cx="11685600" cy="635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Graphic 8">
            <a:extLst>
              <a:ext uri="{FF2B5EF4-FFF2-40B4-BE49-F238E27FC236}">
                <a16:creationId xmlns:a16="http://schemas.microsoft.com/office/drawing/2014/main" id="{CDEEC640-258C-4256-9A2D-DA489F77459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2" name="Title 1">
            <a:extLst>
              <a:ext uri="{FF2B5EF4-FFF2-40B4-BE49-F238E27FC236}">
                <a16:creationId xmlns:a16="http://schemas.microsoft.com/office/drawing/2014/main" id="{F28A01F4-CB79-40A1-A0B4-712E20D4971E}"/>
              </a:ext>
            </a:extLst>
          </p:cNvPr>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6CBC6F87-F85B-44D0-B0B8-3F0F0BDA2649}"/>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15" name="Date Placeholder 3">
            <a:extLst>
              <a:ext uri="{FF2B5EF4-FFF2-40B4-BE49-F238E27FC236}">
                <a16:creationId xmlns:a16="http://schemas.microsoft.com/office/drawing/2014/main" id="{38716776-1A35-4094-AD90-1263F8F6E9FF}"/>
              </a:ext>
            </a:extLst>
          </p:cNvPr>
          <p:cNvSpPr>
            <a:spLocks noGrp="1"/>
          </p:cNvSpPr>
          <p:nvPr>
            <p:ph type="dt" sz="half" idx="10"/>
          </p:nvPr>
        </p:nvSpPr>
        <p:spPr>
          <a:xfrm>
            <a:off x="838200" y="6223919"/>
            <a:ext cx="2743200" cy="365125"/>
          </a:xfrm>
          <a:prstGeom prst="rect">
            <a:avLst/>
          </a:prstGeom>
        </p:spPr>
        <p:txBody>
          <a:bodyPr/>
          <a:lstStyle>
            <a:lvl1pPr>
              <a:defRPr>
                <a:solidFill>
                  <a:schemeClr val="bg1"/>
                </a:solidFill>
              </a:defRPr>
            </a:lvl1pPr>
          </a:lstStyle>
          <a:p>
            <a:endParaRPr lang="en-GB"/>
          </a:p>
        </p:txBody>
      </p:sp>
      <p:sp>
        <p:nvSpPr>
          <p:cNvPr id="16" name="Footer Placeholder 4">
            <a:extLst>
              <a:ext uri="{FF2B5EF4-FFF2-40B4-BE49-F238E27FC236}">
                <a16:creationId xmlns:a16="http://schemas.microsoft.com/office/drawing/2014/main" id="{E142CC5F-338A-4981-BD74-84E286C3A063}"/>
              </a:ext>
            </a:extLst>
          </p:cNvPr>
          <p:cNvSpPr>
            <a:spLocks noGrp="1"/>
          </p:cNvSpPr>
          <p:nvPr>
            <p:ph type="ftr" sz="quarter" idx="11"/>
          </p:nvPr>
        </p:nvSpPr>
        <p:spPr>
          <a:xfrm>
            <a:off x="4038600" y="6223919"/>
            <a:ext cx="4114800" cy="365125"/>
          </a:xfrm>
          <a:prstGeom prst="rect">
            <a:avLst/>
          </a:prstGeom>
        </p:spPr>
        <p:txBody>
          <a:bodyPr/>
          <a:lstStyle>
            <a:lvl1pPr>
              <a:defRPr>
                <a:solidFill>
                  <a:schemeClr val="bg1"/>
                </a:solidFill>
              </a:defRPr>
            </a:lvl1pPr>
          </a:lstStyle>
          <a:p>
            <a:endParaRPr lang="en-GB"/>
          </a:p>
        </p:txBody>
      </p:sp>
      <p:sp>
        <p:nvSpPr>
          <p:cNvPr id="18" name="Slide Number Placeholder 5">
            <a:extLst>
              <a:ext uri="{FF2B5EF4-FFF2-40B4-BE49-F238E27FC236}">
                <a16:creationId xmlns:a16="http://schemas.microsoft.com/office/drawing/2014/main" id="{A9BB46EF-E232-4380-82F8-75E6EC39AEEB}"/>
              </a:ext>
            </a:extLst>
          </p:cNvPr>
          <p:cNvSpPr>
            <a:spLocks noGrp="1"/>
          </p:cNvSpPr>
          <p:nvPr>
            <p:ph type="sldNum" sz="quarter" idx="12"/>
          </p:nvPr>
        </p:nvSpPr>
        <p:spPr>
          <a:xfrm>
            <a:off x="8610600" y="6223919"/>
            <a:ext cx="2743200" cy="365125"/>
          </a:xfrm>
          <a:prstGeom prst="rect">
            <a:avLst/>
          </a:prstGeom>
        </p:spPr>
        <p:txBody>
          <a:bodyPr/>
          <a:lstStyle>
            <a:lvl1pPr>
              <a:defRPr>
                <a:solidFill>
                  <a:schemeClr val="bg1"/>
                </a:solidFill>
              </a:defRPr>
            </a:lvl1pPr>
          </a:lstStyle>
          <a:p>
            <a:fld id="{1EFB5193-DE0B-48A1-9531-87CA9AF8DFBA}" type="slidenum">
              <a:rPr lang="en-GB" smtClean="0"/>
              <a:pPr/>
              <a:t>‹#›</a:t>
            </a:fld>
            <a:endParaRPr lang="en-GB"/>
          </a:p>
        </p:txBody>
      </p:sp>
      <p:pic>
        <p:nvPicPr>
          <p:cNvPr id="4" name="Graphic 3">
            <a:extLst>
              <a:ext uri="{FF2B5EF4-FFF2-40B4-BE49-F238E27FC236}">
                <a16:creationId xmlns:a16="http://schemas.microsoft.com/office/drawing/2014/main" id="{7230B1B6-84BA-71DD-9A62-EC6376C0A5DE}"/>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0884033" y="411155"/>
            <a:ext cx="901693" cy="569392"/>
          </a:xfrm>
          <a:prstGeom prst="rect">
            <a:avLst/>
          </a:prstGeom>
        </p:spPr>
      </p:pic>
    </p:spTree>
    <p:extLst>
      <p:ext uri="{BB962C8B-B14F-4D97-AF65-F5344CB8AC3E}">
        <p14:creationId xmlns:p14="http://schemas.microsoft.com/office/powerpoint/2010/main" val="13690833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Breaker slide 07">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2AEB742-0784-4E4E-912B-3968837AD14E}"/>
              </a:ext>
            </a:extLst>
          </p:cNvPr>
          <p:cNvSpPr/>
          <p:nvPr userDrawn="1"/>
        </p:nvSpPr>
        <p:spPr>
          <a:xfrm>
            <a:off x="253200" y="252000"/>
            <a:ext cx="11685600" cy="63504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Graphic 8">
            <a:extLst>
              <a:ext uri="{FF2B5EF4-FFF2-40B4-BE49-F238E27FC236}">
                <a16:creationId xmlns:a16="http://schemas.microsoft.com/office/drawing/2014/main" id="{CDEEC640-258C-4256-9A2D-DA489F77459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2" name="Title 1">
            <a:extLst>
              <a:ext uri="{FF2B5EF4-FFF2-40B4-BE49-F238E27FC236}">
                <a16:creationId xmlns:a16="http://schemas.microsoft.com/office/drawing/2014/main" id="{F28A01F4-CB79-40A1-A0B4-712E20D4971E}"/>
              </a:ext>
            </a:extLst>
          </p:cNvPr>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6CBC6F87-F85B-44D0-B0B8-3F0F0BDA2649}"/>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12" name="Graphic 11">
            <a:extLst>
              <a:ext uri="{FF2B5EF4-FFF2-40B4-BE49-F238E27FC236}">
                <a16:creationId xmlns:a16="http://schemas.microsoft.com/office/drawing/2014/main" id="{D7CC0C6C-C729-4FBA-A1E1-98ACF5DDF2B3}"/>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0884033" y="411155"/>
            <a:ext cx="901693" cy="569392"/>
          </a:xfrm>
          <a:prstGeom prst="rect">
            <a:avLst/>
          </a:prstGeom>
        </p:spPr>
      </p:pic>
      <p:sp>
        <p:nvSpPr>
          <p:cNvPr id="13" name="Date Placeholder 3">
            <a:extLst>
              <a:ext uri="{FF2B5EF4-FFF2-40B4-BE49-F238E27FC236}">
                <a16:creationId xmlns:a16="http://schemas.microsoft.com/office/drawing/2014/main" id="{CA4B8194-DC33-4B09-9486-F9B38FB0D46A}"/>
              </a:ext>
            </a:extLst>
          </p:cNvPr>
          <p:cNvSpPr>
            <a:spLocks noGrp="1"/>
          </p:cNvSpPr>
          <p:nvPr>
            <p:ph type="dt" sz="half" idx="10"/>
          </p:nvPr>
        </p:nvSpPr>
        <p:spPr>
          <a:xfrm>
            <a:off x="838200" y="6223919"/>
            <a:ext cx="2743200" cy="365125"/>
          </a:xfrm>
          <a:prstGeom prst="rect">
            <a:avLst/>
          </a:prstGeom>
        </p:spPr>
        <p:txBody>
          <a:bodyPr/>
          <a:lstStyle>
            <a:lvl1pPr>
              <a:defRPr>
                <a:solidFill>
                  <a:schemeClr val="bg1"/>
                </a:solidFill>
              </a:defRPr>
            </a:lvl1pPr>
          </a:lstStyle>
          <a:p>
            <a:endParaRPr lang="en-GB"/>
          </a:p>
        </p:txBody>
      </p:sp>
      <p:sp>
        <p:nvSpPr>
          <p:cNvPr id="14" name="Footer Placeholder 4">
            <a:extLst>
              <a:ext uri="{FF2B5EF4-FFF2-40B4-BE49-F238E27FC236}">
                <a16:creationId xmlns:a16="http://schemas.microsoft.com/office/drawing/2014/main" id="{9767C2BD-A9AC-4C69-A0A5-234A54E4650D}"/>
              </a:ext>
            </a:extLst>
          </p:cNvPr>
          <p:cNvSpPr>
            <a:spLocks noGrp="1"/>
          </p:cNvSpPr>
          <p:nvPr>
            <p:ph type="ftr" sz="quarter" idx="11"/>
          </p:nvPr>
        </p:nvSpPr>
        <p:spPr>
          <a:xfrm>
            <a:off x="4038600" y="6223919"/>
            <a:ext cx="4114800" cy="365125"/>
          </a:xfrm>
          <a:prstGeom prst="rect">
            <a:avLst/>
          </a:prstGeom>
        </p:spPr>
        <p:txBody>
          <a:bodyPr/>
          <a:lstStyle>
            <a:lvl1pPr>
              <a:defRPr>
                <a:solidFill>
                  <a:schemeClr val="bg1"/>
                </a:solidFill>
              </a:defRPr>
            </a:lvl1pPr>
          </a:lstStyle>
          <a:p>
            <a:endParaRPr lang="en-GB"/>
          </a:p>
        </p:txBody>
      </p:sp>
      <p:sp>
        <p:nvSpPr>
          <p:cNvPr id="15" name="Slide Number Placeholder 5">
            <a:extLst>
              <a:ext uri="{FF2B5EF4-FFF2-40B4-BE49-F238E27FC236}">
                <a16:creationId xmlns:a16="http://schemas.microsoft.com/office/drawing/2014/main" id="{7C290758-37FC-4A34-B21D-14822F4BB91B}"/>
              </a:ext>
            </a:extLst>
          </p:cNvPr>
          <p:cNvSpPr>
            <a:spLocks noGrp="1"/>
          </p:cNvSpPr>
          <p:nvPr>
            <p:ph type="sldNum" sz="quarter" idx="12"/>
          </p:nvPr>
        </p:nvSpPr>
        <p:spPr>
          <a:xfrm>
            <a:off x="8610600" y="6223919"/>
            <a:ext cx="2743200" cy="365125"/>
          </a:xfrm>
          <a:prstGeom prst="rect">
            <a:avLst/>
          </a:prstGeom>
        </p:spPr>
        <p:txBody>
          <a:bodyPr/>
          <a:lstStyle>
            <a:lvl1pPr>
              <a:defRPr>
                <a:solidFill>
                  <a:schemeClr val="bg1"/>
                </a:solidFill>
              </a:defRPr>
            </a:lvl1pPr>
          </a:lstStyle>
          <a:p>
            <a:fld id="{1EFB5193-DE0B-48A1-9531-87CA9AF8DFBA}" type="slidenum">
              <a:rPr lang="en-GB" smtClean="0"/>
              <a:pPr/>
              <a:t>‹#›</a:t>
            </a:fld>
            <a:endParaRPr lang="en-GB"/>
          </a:p>
        </p:txBody>
      </p:sp>
    </p:spTree>
    <p:extLst>
      <p:ext uri="{BB962C8B-B14F-4D97-AF65-F5344CB8AC3E}">
        <p14:creationId xmlns:p14="http://schemas.microsoft.com/office/powerpoint/2010/main" val="2955349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B8B5C0F-E41F-412D-9DCD-97872CA75984}"/>
              </a:ext>
            </a:extLst>
          </p:cNvPr>
          <p:cNvSpPr/>
          <p:nvPr userDrawn="1"/>
        </p:nvSpPr>
        <p:spPr>
          <a:xfrm>
            <a:off x="253200" y="252000"/>
            <a:ext cx="11685600" cy="6350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Graphic 8">
            <a:extLst>
              <a:ext uri="{FF2B5EF4-FFF2-40B4-BE49-F238E27FC236}">
                <a16:creationId xmlns:a16="http://schemas.microsoft.com/office/drawing/2014/main" id="{735F699F-20B3-45D0-AD6D-ADC22DE680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2" name="Title 1">
            <a:extLst>
              <a:ext uri="{FF2B5EF4-FFF2-40B4-BE49-F238E27FC236}">
                <a16:creationId xmlns:a16="http://schemas.microsoft.com/office/drawing/2014/main" id="{F28A01F4-CB79-40A1-A0B4-712E20D4971E}"/>
              </a:ext>
            </a:extLst>
          </p:cNvPr>
          <p:cNvSpPr>
            <a:spLocks noGrp="1"/>
          </p:cNvSpPr>
          <p:nvPr>
            <p:ph type="ctrTitle"/>
          </p:nvPr>
        </p:nvSpPr>
        <p:spPr>
          <a:xfrm>
            <a:off x="1524000" y="1122363"/>
            <a:ext cx="9144000" cy="2387600"/>
          </a:xfrm>
        </p:spPr>
        <p:txBody>
          <a:bodyPr anchor="b"/>
          <a:lstStyle>
            <a:lvl1pPr algn="ctr">
              <a:defRPr sz="6000">
                <a:solidFill>
                  <a:schemeClr val="tx2"/>
                </a:solid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6CBC6F87-F85B-44D0-B0B8-3F0F0BDA264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5" name="Footer Placeholder 4">
            <a:extLst>
              <a:ext uri="{FF2B5EF4-FFF2-40B4-BE49-F238E27FC236}">
                <a16:creationId xmlns:a16="http://schemas.microsoft.com/office/drawing/2014/main" id="{83874BB0-0683-48AC-AF11-12A039E470C4}"/>
              </a:ext>
            </a:extLst>
          </p:cNvPr>
          <p:cNvSpPr>
            <a:spLocks noGrp="1"/>
          </p:cNvSpPr>
          <p:nvPr>
            <p:ph type="ftr" sz="quarter" idx="11"/>
          </p:nvPr>
        </p:nvSpPr>
        <p:spPr>
          <a:xfrm>
            <a:off x="4038600" y="6218237"/>
            <a:ext cx="4114800" cy="365125"/>
          </a:xfrm>
          <a:prstGeom prst="rect">
            <a:avLst/>
          </a:prstGeom>
        </p:spPr>
        <p:txBody>
          <a:bodyPr/>
          <a:lstStyle/>
          <a:p>
            <a:endParaRPr lang="en-GB"/>
          </a:p>
        </p:txBody>
      </p:sp>
      <p:sp>
        <p:nvSpPr>
          <p:cNvPr id="12" name="Date Placeholder 4">
            <a:extLst>
              <a:ext uri="{FF2B5EF4-FFF2-40B4-BE49-F238E27FC236}">
                <a16:creationId xmlns:a16="http://schemas.microsoft.com/office/drawing/2014/main" id="{C595ED54-BECA-45BD-AF31-1ADF9FC6BD7C}"/>
              </a:ext>
            </a:extLst>
          </p:cNvPr>
          <p:cNvSpPr txBox="1">
            <a:spLocks/>
          </p:cNvSpPr>
          <p:nvPr userDrawn="1"/>
        </p:nvSpPr>
        <p:spPr>
          <a:xfrm>
            <a:off x="838200" y="6218237"/>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3A793-983B-4F01-A4F1-029E9B32A177}" type="datetimeFigureOut">
              <a:rPr lang="en-GB" smtClean="0"/>
              <a:pPr/>
              <a:t>12/07/2024</a:t>
            </a:fld>
            <a:endParaRPr lang="en-GB"/>
          </a:p>
        </p:txBody>
      </p:sp>
      <p:sp>
        <p:nvSpPr>
          <p:cNvPr id="13" name="Slide Number Placeholder 6">
            <a:extLst>
              <a:ext uri="{FF2B5EF4-FFF2-40B4-BE49-F238E27FC236}">
                <a16:creationId xmlns:a16="http://schemas.microsoft.com/office/drawing/2014/main" id="{3F1F0FDD-04B4-4FA7-BEA3-91C63A2B73BF}"/>
              </a:ext>
            </a:extLst>
          </p:cNvPr>
          <p:cNvSpPr txBox="1">
            <a:spLocks/>
          </p:cNvSpPr>
          <p:nvPr userDrawn="1"/>
        </p:nvSpPr>
        <p:spPr>
          <a:xfrm>
            <a:off x="8610600" y="6218237"/>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EFB5193-DE0B-48A1-9531-87CA9AF8DFBA}" type="slidenum">
              <a:rPr lang="en-GB" smtClean="0"/>
              <a:pPr/>
              <a:t>‹#›</a:t>
            </a:fld>
            <a:endParaRPr lang="en-GB"/>
          </a:p>
        </p:txBody>
      </p:sp>
      <p:pic>
        <p:nvPicPr>
          <p:cNvPr id="4" name="object 3">
            <a:extLst>
              <a:ext uri="{FF2B5EF4-FFF2-40B4-BE49-F238E27FC236}">
                <a16:creationId xmlns:a16="http://schemas.microsoft.com/office/drawing/2014/main" id="{3611A6D0-9345-4AFC-0EBC-80F53A90C377}"/>
              </a:ext>
            </a:extLst>
          </p:cNvPr>
          <p:cNvPicPr/>
          <p:nvPr userDrawn="1"/>
        </p:nvPicPr>
        <p:blipFill>
          <a:blip r:embed="rId4" cstate="print"/>
          <a:stretch>
            <a:fillRect/>
          </a:stretch>
        </p:blipFill>
        <p:spPr>
          <a:xfrm>
            <a:off x="10884033" y="418201"/>
            <a:ext cx="901692" cy="551392"/>
          </a:xfrm>
          <a:prstGeom prst="rect">
            <a:avLst/>
          </a:prstGeom>
        </p:spPr>
      </p:pic>
    </p:spTree>
    <p:extLst>
      <p:ext uri="{BB962C8B-B14F-4D97-AF65-F5344CB8AC3E}">
        <p14:creationId xmlns:p14="http://schemas.microsoft.com/office/powerpoint/2010/main" val="3802902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2" name="Graphic 11">
            <a:extLst>
              <a:ext uri="{FF2B5EF4-FFF2-40B4-BE49-F238E27FC236}">
                <a16:creationId xmlns:a16="http://schemas.microsoft.com/office/drawing/2014/main" id="{B152EB2C-FDB1-4849-BF61-BDF752CCE8C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2" name="Title 1">
            <a:extLst>
              <a:ext uri="{FF2B5EF4-FFF2-40B4-BE49-F238E27FC236}">
                <a16:creationId xmlns:a16="http://schemas.microsoft.com/office/drawing/2014/main" id="{CCE8F35C-52F7-4589-845C-F714752609EB}"/>
              </a:ext>
            </a:extLst>
          </p:cNvPr>
          <p:cNvSpPr>
            <a:spLocks noGrp="1"/>
          </p:cNvSpPr>
          <p:nvPr>
            <p:ph type="title"/>
          </p:nvPr>
        </p:nvSpPr>
        <p:spPr/>
        <p:txBody>
          <a:bodyPr/>
          <a:lstStyle>
            <a:lvl1pPr>
              <a:defRPr>
                <a:solidFill>
                  <a:schemeClr val="tx2"/>
                </a:solid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6CD8F1D-4433-48F4-B710-F4744283F9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Date Placeholder 4">
            <a:extLst>
              <a:ext uri="{FF2B5EF4-FFF2-40B4-BE49-F238E27FC236}">
                <a16:creationId xmlns:a16="http://schemas.microsoft.com/office/drawing/2014/main" id="{3470760C-B817-4A9F-93AA-65183CFDDDBE}"/>
              </a:ext>
            </a:extLst>
          </p:cNvPr>
          <p:cNvSpPr>
            <a:spLocks noGrp="1"/>
          </p:cNvSpPr>
          <p:nvPr>
            <p:ph type="dt" sz="half" idx="10"/>
          </p:nvPr>
        </p:nvSpPr>
        <p:spPr>
          <a:xfrm>
            <a:off x="838200" y="6218237"/>
            <a:ext cx="2743200" cy="365125"/>
          </a:xfrm>
          <a:prstGeom prst="rect">
            <a:avLst/>
          </a:prstGeom>
        </p:spPr>
        <p:txBody>
          <a:bodyPr/>
          <a:lstStyle/>
          <a:p>
            <a:endParaRPr lang="en-GB"/>
          </a:p>
        </p:txBody>
      </p:sp>
      <p:sp>
        <p:nvSpPr>
          <p:cNvPr id="10" name="Footer Placeholder 5">
            <a:extLst>
              <a:ext uri="{FF2B5EF4-FFF2-40B4-BE49-F238E27FC236}">
                <a16:creationId xmlns:a16="http://schemas.microsoft.com/office/drawing/2014/main" id="{B6CFB1EA-0E73-433B-A68D-E6E0683D2ABB}"/>
              </a:ext>
            </a:extLst>
          </p:cNvPr>
          <p:cNvSpPr>
            <a:spLocks noGrp="1"/>
          </p:cNvSpPr>
          <p:nvPr>
            <p:ph type="ftr" sz="quarter" idx="11"/>
          </p:nvPr>
        </p:nvSpPr>
        <p:spPr>
          <a:xfrm>
            <a:off x="4038600" y="6218237"/>
            <a:ext cx="4114800" cy="365125"/>
          </a:xfrm>
          <a:prstGeom prst="rect">
            <a:avLst/>
          </a:prstGeom>
        </p:spPr>
        <p:txBody>
          <a:bodyPr/>
          <a:lstStyle/>
          <a:p>
            <a:endParaRPr lang="en-GB"/>
          </a:p>
        </p:txBody>
      </p:sp>
      <p:sp>
        <p:nvSpPr>
          <p:cNvPr id="11" name="Slide Number Placeholder 6">
            <a:extLst>
              <a:ext uri="{FF2B5EF4-FFF2-40B4-BE49-F238E27FC236}">
                <a16:creationId xmlns:a16="http://schemas.microsoft.com/office/drawing/2014/main" id="{DE6221C4-FDCC-4294-984E-9DF1D011C403}"/>
              </a:ext>
            </a:extLst>
          </p:cNvPr>
          <p:cNvSpPr>
            <a:spLocks noGrp="1"/>
          </p:cNvSpPr>
          <p:nvPr>
            <p:ph type="sldNum" sz="quarter" idx="12"/>
          </p:nvPr>
        </p:nvSpPr>
        <p:spPr>
          <a:xfrm>
            <a:off x="8610600" y="6218237"/>
            <a:ext cx="2743200" cy="365125"/>
          </a:xfrm>
          <a:prstGeom prst="rect">
            <a:avLst/>
          </a:prstGeom>
        </p:spPr>
        <p:txBody>
          <a:bodyPr/>
          <a:lstStyle/>
          <a:p>
            <a:fld id="{1EFB5193-DE0B-48A1-9531-87CA9AF8DFBA}" type="slidenum">
              <a:rPr lang="en-GB" smtClean="0"/>
              <a:t>‹#›</a:t>
            </a:fld>
            <a:endParaRPr lang="en-GB"/>
          </a:p>
        </p:txBody>
      </p:sp>
      <p:pic>
        <p:nvPicPr>
          <p:cNvPr id="4" name="object 3">
            <a:extLst>
              <a:ext uri="{FF2B5EF4-FFF2-40B4-BE49-F238E27FC236}">
                <a16:creationId xmlns:a16="http://schemas.microsoft.com/office/drawing/2014/main" id="{E6E43D55-4DDC-1B01-5F87-F1B72C15A3EF}"/>
              </a:ext>
            </a:extLst>
          </p:cNvPr>
          <p:cNvPicPr/>
          <p:nvPr userDrawn="1"/>
        </p:nvPicPr>
        <p:blipFill>
          <a:blip r:embed="rId4" cstate="print"/>
          <a:stretch>
            <a:fillRect/>
          </a:stretch>
        </p:blipFill>
        <p:spPr>
          <a:xfrm>
            <a:off x="10884033" y="418201"/>
            <a:ext cx="901692" cy="551392"/>
          </a:xfrm>
          <a:prstGeom prst="rect">
            <a:avLst/>
          </a:prstGeom>
        </p:spPr>
      </p:pic>
    </p:spTree>
    <p:extLst>
      <p:ext uri="{BB962C8B-B14F-4D97-AF65-F5344CB8AC3E}">
        <p14:creationId xmlns:p14="http://schemas.microsoft.com/office/powerpoint/2010/main" val="2567887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54A9C08-1BC2-49FE-B6DF-0353D5968C13}"/>
              </a:ext>
            </a:extLst>
          </p:cNvPr>
          <p:cNvSpPr/>
          <p:nvPr userDrawn="1"/>
        </p:nvSpPr>
        <p:spPr>
          <a:xfrm>
            <a:off x="253200" y="252000"/>
            <a:ext cx="11685600" cy="6350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Graphic 13">
            <a:extLst>
              <a:ext uri="{FF2B5EF4-FFF2-40B4-BE49-F238E27FC236}">
                <a16:creationId xmlns:a16="http://schemas.microsoft.com/office/drawing/2014/main" id="{4193BB23-E3A0-4D86-8412-F6B27472911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2" name="Title 1">
            <a:extLst>
              <a:ext uri="{FF2B5EF4-FFF2-40B4-BE49-F238E27FC236}">
                <a16:creationId xmlns:a16="http://schemas.microsoft.com/office/drawing/2014/main" id="{CCE8F35C-52F7-4589-845C-F714752609EB}"/>
              </a:ext>
            </a:extLst>
          </p:cNvPr>
          <p:cNvSpPr>
            <a:spLocks noGrp="1"/>
          </p:cNvSpPr>
          <p:nvPr>
            <p:ph type="title"/>
          </p:nvPr>
        </p:nvSpPr>
        <p:spPr/>
        <p:txBody>
          <a:bodyPr/>
          <a:lstStyle>
            <a:lvl1pPr>
              <a:defRPr>
                <a:solidFill>
                  <a:schemeClr val="tx2"/>
                </a:solid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6CD8F1D-4433-48F4-B710-F4744283F9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Date Placeholder 4">
            <a:extLst>
              <a:ext uri="{FF2B5EF4-FFF2-40B4-BE49-F238E27FC236}">
                <a16:creationId xmlns:a16="http://schemas.microsoft.com/office/drawing/2014/main" id="{3470760C-B817-4A9F-93AA-65183CFDDDBE}"/>
              </a:ext>
            </a:extLst>
          </p:cNvPr>
          <p:cNvSpPr>
            <a:spLocks noGrp="1"/>
          </p:cNvSpPr>
          <p:nvPr>
            <p:ph type="dt" sz="half" idx="10"/>
          </p:nvPr>
        </p:nvSpPr>
        <p:spPr>
          <a:xfrm>
            <a:off x="838200" y="6218237"/>
            <a:ext cx="2743200" cy="365125"/>
          </a:xfrm>
          <a:prstGeom prst="rect">
            <a:avLst/>
          </a:prstGeom>
        </p:spPr>
        <p:txBody>
          <a:bodyPr/>
          <a:lstStyle/>
          <a:p>
            <a:endParaRPr lang="en-GB"/>
          </a:p>
        </p:txBody>
      </p:sp>
      <p:sp>
        <p:nvSpPr>
          <p:cNvPr id="10" name="Footer Placeholder 5">
            <a:extLst>
              <a:ext uri="{FF2B5EF4-FFF2-40B4-BE49-F238E27FC236}">
                <a16:creationId xmlns:a16="http://schemas.microsoft.com/office/drawing/2014/main" id="{B6CFB1EA-0E73-433B-A68D-E6E0683D2ABB}"/>
              </a:ext>
            </a:extLst>
          </p:cNvPr>
          <p:cNvSpPr>
            <a:spLocks noGrp="1"/>
          </p:cNvSpPr>
          <p:nvPr>
            <p:ph type="ftr" sz="quarter" idx="11"/>
          </p:nvPr>
        </p:nvSpPr>
        <p:spPr>
          <a:xfrm>
            <a:off x="4038600" y="6218237"/>
            <a:ext cx="4114800" cy="365125"/>
          </a:xfrm>
          <a:prstGeom prst="rect">
            <a:avLst/>
          </a:prstGeom>
        </p:spPr>
        <p:txBody>
          <a:bodyPr/>
          <a:lstStyle/>
          <a:p>
            <a:endParaRPr lang="en-GB"/>
          </a:p>
        </p:txBody>
      </p:sp>
      <p:sp>
        <p:nvSpPr>
          <p:cNvPr id="11" name="Slide Number Placeholder 6">
            <a:extLst>
              <a:ext uri="{FF2B5EF4-FFF2-40B4-BE49-F238E27FC236}">
                <a16:creationId xmlns:a16="http://schemas.microsoft.com/office/drawing/2014/main" id="{DE6221C4-FDCC-4294-984E-9DF1D011C403}"/>
              </a:ext>
            </a:extLst>
          </p:cNvPr>
          <p:cNvSpPr>
            <a:spLocks noGrp="1"/>
          </p:cNvSpPr>
          <p:nvPr>
            <p:ph type="sldNum" sz="quarter" idx="12"/>
          </p:nvPr>
        </p:nvSpPr>
        <p:spPr>
          <a:xfrm>
            <a:off x="8610600" y="6218237"/>
            <a:ext cx="2743200" cy="365125"/>
          </a:xfrm>
          <a:prstGeom prst="rect">
            <a:avLst/>
          </a:prstGeom>
        </p:spPr>
        <p:txBody>
          <a:bodyPr/>
          <a:lstStyle/>
          <a:p>
            <a:fld id="{1EFB5193-DE0B-48A1-9531-87CA9AF8DFBA}" type="slidenum">
              <a:rPr lang="en-GB" smtClean="0"/>
              <a:t>‹#›</a:t>
            </a:fld>
            <a:endParaRPr lang="en-GB"/>
          </a:p>
        </p:txBody>
      </p:sp>
      <p:pic>
        <p:nvPicPr>
          <p:cNvPr id="4" name="object 3">
            <a:extLst>
              <a:ext uri="{FF2B5EF4-FFF2-40B4-BE49-F238E27FC236}">
                <a16:creationId xmlns:a16="http://schemas.microsoft.com/office/drawing/2014/main" id="{15051A69-0A80-53B5-9CE5-4B4312E40F69}"/>
              </a:ext>
            </a:extLst>
          </p:cNvPr>
          <p:cNvPicPr/>
          <p:nvPr userDrawn="1"/>
        </p:nvPicPr>
        <p:blipFill>
          <a:blip r:embed="rId4" cstate="print"/>
          <a:stretch>
            <a:fillRect/>
          </a:stretch>
        </p:blipFill>
        <p:spPr>
          <a:xfrm>
            <a:off x="10884033" y="418201"/>
            <a:ext cx="901692" cy="551392"/>
          </a:xfrm>
          <a:prstGeom prst="rect">
            <a:avLst/>
          </a:prstGeom>
        </p:spPr>
      </p:pic>
    </p:spTree>
    <p:extLst>
      <p:ext uri="{BB962C8B-B14F-4D97-AF65-F5344CB8AC3E}">
        <p14:creationId xmlns:p14="http://schemas.microsoft.com/office/powerpoint/2010/main" val="729059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2" name="Graphic 11">
            <a:extLst>
              <a:ext uri="{FF2B5EF4-FFF2-40B4-BE49-F238E27FC236}">
                <a16:creationId xmlns:a16="http://schemas.microsoft.com/office/drawing/2014/main" id="{8121760E-84A4-4215-A584-6A871F0F2A7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2" name="Title 1">
            <a:extLst>
              <a:ext uri="{FF2B5EF4-FFF2-40B4-BE49-F238E27FC236}">
                <a16:creationId xmlns:a16="http://schemas.microsoft.com/office/drawing/2014/main" id="{7354C608-86D9-40C1-B029-A2717D1F2E83}"/>
              </a:ext>
            </a:extLst>
          </p:cNvPr>
          <p:cNvSpPr>
            <a:spLocks noGrp="1"/>
          </p:cNvSpPr>
          <p:nvPr>
            <p:ph type="title"/>
          </p:nvPr>
        </p:nvSpPr>
        <p:spPr>
          <a:xfrm>
            <a:off x="831850" y="1709738"/>
            <a:ext cx="10515600" cy="2852737"/>
          </a:xfrm>
        </p:spPr>
        <p:txBody>
          <a:bodyPr anchor="b"/>
          <a:lstStyle>
            <a:lvl1pPr>
              <a:defRPr sz="6000">
                <a:solidFill>
                  <a:schemeClr val="tx2"/>
                </a:solidFill>
              </a:defRPr>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98D66C1-5518-42EA-9B7B-CA42719B31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8" name="object 3">
            <a:extLst>
              <a:ext uri="{FF2B5EF4-FFF2-40B4-BE49-F238E27FC236}">
                <a16:creationId xmlns:a16="http://schemas.microsoft.com/office/drawing/2014/main" id="{632A5125-397C-426E-AD42-8663610280CD}"/>
              </a:ext>
            </a:extLst>
          </p:cNvPr>
          <p:cNvPicPr/>
          <p:nvPr userDrawn="1"/>
        </p:nvPicPr>
        <p:blipFill>
          <a:blip r:embed="rId4" cstate="print"/>
          <a:stretch>
            <a:fillRect/>
          </a:stretch>
        </p:blipFill>
        <p:spPr>
          <a:xfrm>
            <a:off x="10815665" y="401109"/>
            <a:ext cx="901692" cy="551392"/>
          </a:xfrm>
          <a:prstGeom prst="rect">
            <a:avLst/>
          </a:prstGeom>
        </p:spPr>
      </p:pic>
      <p:sp>
        <p:nvSpPr>
          <p:cNvPr id="9" name="Date Placeholder 4">
            <a:extLst>
              <a:ext uri="{FF2B5EF4-FFF2-40B4-BE49-F238E27FC236}">
                <a16:creationId xmlns:a16="http://schemas.microsoft.com/office/drawing/2014/main" id="{5CF95254-B8A7-4E72-9F54-D5E75658700D}"/>
              </a:ext>
            </a:extLst>
          </p:cNvPr>
          <p:cNvSpPr>
            <a:spLocks noGrp="1"/>
          </p:cNvSpPr>
          <p:nvPr>
            <p:ph type="dt" sz="half" idx="10"/>
          </p:nvPr>
        </p:nvSpPr>
        <p:spPr>
          <a:xfrm>
            <a:off x="838200" y="6218237"/>
            <a:ext cx="2743200" cy="365125"/>
          </a:xfrm>
          <a:prstGeom prst="rect">
            <a:avLst/>
          </a:prstGeom>
        </p:spPr>
        <p:txBody>
          <a:bodyPr/>
          <a:lstStyle/>
          <a:p>
            <a:endParaRPr lang="en-GB"/>
          </a:p>
        </p:txBody>
      </p:sp>
      <p:sp>
        <p:nvSpPr>
          <p:cNvPr id="10" name="Footer Placeholder 5">
            <a:extLst>
              <a:ext uri="{FF2B5EF4-FFF2-40B4-BE49-F238E27FC236}">
                <a16:creationId xmlns:a16="http://schemas.microsoft.com/office/drawing/2014/main" id="{B8226EC6-4F9C-4CA1-8D99-5BF73A78C401}"/>
              </a:ext>
            </a:extLst>
          </p:cNvPr>
          <p:cNvSpPr>
            <a:spLocks noGrp="1"/>
          </p:cNvSpPr>
          <p:nvPr>
            <p:ph type="ftr" sz="quarter" idx="11"/>
          </p:nvPr>
        </p:nvSpPr>
        <p:spPr>
          <a:xfrm>
            <a:off x="4038600" y="6218237"/>
            <a:ext cx="4114800" cy="365125"/>
          </a:xfrm>
          <a:prstGeom prst="rect">
            <a:avLst/>
          </a:prstGeom>
        </p:spPr>
        <p:txBody>
          <a:bodyPr/>
          <a:lstStyle/>
          <a:p>
            <a:endParaRPr lang="en-GB"/>
          </a:p>
        </p:txBody>
      </p:sp>
      <p:sp>
        <p:nvSpPr>
          <p:cNvPr id="11" name="Slide Number Placeholder 6">
            <a:extLst>
              <a:ext uri="{FF2B5EF4-FFF2-40B4-BE49-F238E27FC236}">
                <a16:creationId xmlns:a16="http://schemas.microsoft.com/office/drawing/2014/main" id="{D246D06A-328C-429A-A5D6-2E2A7CB46084}"/>
              </a:ext>
            </a:extLst>
          </p:cNvPr>
          <p:cNvSpPr>
            <a:spLocks noGrp="1"/>
          </p:cNvSpPr>
          <p:nvPr>
            <p:ph type="sldNum" sz="quarter" idx="12"/>
          </p:nvPr>
        </p:nvSpPr>
        <p:spPr>
          <a:xfrm>
            <a:off x="8610600" y="6218237"/>
            <a:ext cx="2743200" cy="365125"/>
          </a:xfrm>
          <a:prstGeom prst="rect">
            <a:avLst/>
          </a:prstGeom>
        </p:spPr>
        <p:txBody>
          <a:bodyPr/>
          <a:lstStyle/>
          <a:p>
            <a:fld id="{1EFB5193-DE0B-48A1-9531-87CA9AF8DFBA}" type="slidenum">
              <a:rPr lang="en-GB" smtClean="0"/>
              <a:t>‹#›</a:t>
            </a:fld>
            <a:endParaRPr lang="en-GB"/>
          </a:p>
        </p:txBody>
      </p:sp>
    </p:spTree>
    <p:extLst>
      <p:ext uri="{BB962C8B-B14F-4D97-AF65-F5344CB8AC3E}">
        <p14:creationId xmlns:p14="http://schemas.microsoft.com/office/powerpoint/2010/main" val="629936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5B6B7353-63C7-4B22-AFA4-9C67694CC563}"/>
              </a:ext>
            </a:extLst>
          </p:cNvPr>
          <p:cNvSpPr/>
          <p:nvPr userDrawn="1"/>
        </p:nvSpPr>
        <p:spPr>
          <a:xfrm>
            <a:off x="253200" y="252000"/>
            <a:ext cx="11685600" cy="6350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Graphic 13">
            <a:extLst>
              <a:ext uri="{FF2B5EF4-FFF2-40B4-BE49-F238E27FC236}">
                <a16:creationId xmlns:a16="http://schemas.microsoft.com/office/drawing/2014/main" id="{63661765-B911-4CB7-807A-3233070435B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2" name="Title 1">
            <a:extLst>
              <a:ext uri="{FF2B5EF4-FFF2-40B4-BE49-F238E27FC236}">
                <a16:creationId xmlns:a16="http://schemas.microsoft.com/office/drawing/2014/main" id="{7354C608-86D9-40C1-B029-A2717D1F2E83}"/>
              </a:ext>
            </a:extLst>
          </p:cNvPr>
          <p:cNvSpPr>
            <a:spLocks noGrp="1"/>
          </p:cNvSpPr>
          <p:nvPr>
            <p:ph type="title"/>
          </p:nvPr>
        </p:nvSpPr>
        <p:spPr>
          <a:xfrm>
            <a:off x="831850" y="1709738"/>
            <a:ext cx="10515600" cy="2852737"/>
          </a:xfrm>
        </p:spPr>
        <p:txBody>
          <a:bodyPr anchor="b"/>
          <a:lstStyle>
            <a:lvl1pPr>
              <a:defRPr sz="6000">
                <a:solidFill>
                  <a:schemeClr val="tx2"/>
                </a:solidFill>
              </a:defRPr>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98D66C1-5518-42EA-9B7B-CA42719B31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9" name="Date Placeholder 4">
            <a:extLst>
              <a:ext uri="{FF2B5EF4-FFF2-40B4-BE49-F238E27FC236}">
                <a16:creationId xmlns:a16="http://schemas.microsoft.com/office/drawing/2014/main" id="{5CF95254-B8A7-4E72-9F54-D5E75658700D}"/>
              </a:ext>
            </a:extLst>
          </p:cNvPr>
          <p:cNvSpPr>
            <a:spLocks noGrp="1"/>
          </p:cNvSpPr>
          <p:nvPr>
            <p:ph type="dt" sz="half" idx="10"/>
          </p:nvPr>
        </p:nvSpPr>
        <p:spPr>
          <a:xfrm>
            <a:off x="838200" y="6218237"/>
            <a:ext cx="2743200" cy="365125"/>
          </a:xfrm>
          <a:prstGeom prst="rect">
            <a:avLst/>
          </a:prstGeom>
        </p:spPr>
        <p:txBody>
          <a:bodyPr/>
          <a:lstStyle/>
          <a:p>
            <a:endParaRPr lang="en-GB"/>
          </a:p>
        </p:txBody>
      </p:sp>
      <p:sp>
        <p:nvSpPr>
          <p:cNvPr id="10" name="Footer Placeholder 5">
            <a:extLst>
              <a:ext uri="{FF2B5EF4-FFF2-40B4-BE49-F238E27FC236}">
                <a16:creationId xmlns:a16="http://schemas.microsoft.com/office/drawing/2014/main" id="{B8226EC6-4F9C-4CA1-8D99-5BF73A78C401}"/>
              </a:ext>
            </a:extLst>
          </p:cNvPr>
          <p:cNvSpPr>
            <a:spLocks noGrp="1"/>
          </p:cNvSpPr>
          <p:nvPr>
            <p:ph type="ftr" sz="quarter" idx="11"/>
          </p:nvPr>
        </p:nvSpPr>
        <p:spPr>
          <a:xfrm>
            <a:off x="4038600" y="6218237"/>
            <a:ext cx="4114800" cy="365125"/>
          </a:xfrm>
          <a:prstGeom prst="rect">
            <a:avLst/>
          </a:prstGeom>
        </p:spPr>
        <p:txBody>
          <a:bodyPr/>
          <a:lstStyle/>
          <a:p>
            <a:endParaRPr lang="en-GB"/>
          </a:p>
        </p:txBody>
      </p:sp>
      <p:sp>
        <p:nvSpPr>
          <p:cNvPr id="11" name="Slide Number Placeholder 6">
            <a:extLst>
              <a:ext uri="{FF2B5EF4-FFF2-40B4-BE49-F238E27FC236}">
                <a16:creationId xmlns:a16="http://schemas.microsoft.com/office/drawing/2014/main" id="{D246D06A-328C-429A-A5D6-2E2A7CB46084}"/>
              </a:ext>
            </a:extLst>
          </p:cNvPr>
          <p:cNvSpPr>
            <a:spLocks noGrp="1"/>
          </p:cNvSpPr>
          <p:nvPr>
            <p:ph type="sldNum" sz="quarter" idx="12"/>
          </p:nvPr>
        </p:nvSpPr>
        <p:spPr>
          <a:xfrm>
            <a:off x="8610600" y="6218237"/>
            <a:ext cx="2743200" cy="365125"/>
          </a:xfrm>
          <a:prstGeom prst="rect">
            <a:avLst/>
          </a:prstGeom>
        </p:spPr>
        <p:txBody>
          <a:bodyPr/>
          <a:lstStyle/>
          <a:p>
            <a:fld id="{1EFB5193-DE0B-48A1-9531-87CA9AF8DFBA}" type="slidenum">
              <a:rPr lang="en-GB" smtClean="0"/>
              <a:t>‹#›</a:t>
            </a:fld>
            <a:endParaRPr lang="en-GB"/>
          </a:p>
        </p:txBody>
      </p:sp>
      <p:pic>
        <p:nvPicPr>
          <p:cNvPr id="4" name="object 3">
            <a:extLst>
              <a:ext uri="{FF2B5EF4-FFF2-40B4-BE49-F238E27FC236}">
                <a16:creationId xmlns:a16="http://schemas.microsoft.com/office/drawing/2014/main" id="{465042A8-1B91-8DE5-9EEE-0D53D92606CB}"/>
              </a:ext>
            </a:extLst>
          </p:cNvPr>
          <p:cNvPicPr/>
          <p:nvPr userDrawn="1"/>
        </p:nvPicPr>
        <p:blipFill>
          <a:blip r:embed="rId4" cstate="print"/>
          <a:stretch>
            <a:fillRect/>
          </a:stretch>
        </p:blipFill>
        <p:spPr>
          <a:xfrm>
            <a:off x="10884033" y="418201"/>
            <a:ext cx="901692" cy="551392"/>
          </a:xfrm>
          <a:prstGeom prst="rect">
            <a:avLst/>
          </a:prstGeom>
        </p:spPr>
      </p:pic>
    </p:spTree>
    <p:extLst>
      <p:ext uri="{BB962C8B-B14F-4D97-AF65-F5344CB8AC3E}">
        <p14:creationId xmlns:p14="http://schemas.microsoft.com/office/powerpoint/2010/main" val="2456957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3" name="Graphic 12">
            <a:extLst>
              <a:ext uri="{FF2B5EF4-FFF2-40B4-BE49-F238E27FC236}">
                <a16:creationId xmlns:a16="http://schemas.microsoft.com/office/drawing/2014/main" id="{155974D2-5B45-4131-9C3C-B8612647D3C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2" name="Title 1">
            <a:extLst>
              <a:ext uri="{FF2B5EF4-FFF2-40B4-BE49-F238E27FC236}">
                <a16:creationId xmlns:a16="http://schemas.microsoft.com/office/drawing/2014/main" id="{73B8B390-8E60-45FC-A801-E5BC3CDBA7BA}"/>
              </a:ext>
            </a:extLst>
          </p:cNvPr>
          <p:cNvSpPr>
            <a:spLocks noGrp="1"/>
          </p:cNvSpPr>
          <p:nvPr>
            <p:ph type="title"/>
          </p:nvPr>
        </p:nvSpPr>
        <p:spPr/>
        <p:txBody>
          <a:bodyPr/>
          <a:lstStyle>
            <a:lvl1pPr>
              <a:defRPr>
                <a:solidFill>
                  <a:schemeClr val="tx2"/>
                </a:solid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70F3506-2273-4261-A445-DF3758EF78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622381E-C0F1-4FC1-876B-8763CCFBA3F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4">
            <a:extLst>
              <a:ext uri="{FF2B5EF4-FFF2-40B4-BE49-F238E27FC236}">
                <a16:creationId xmlns:a16="http://schemas.microsoft.com/office/drawing/2014/main" id="{B516314E-81AB-4819-9A3B-A8F825FAD018}"/>
              </a:ext>
            </a:extLst>
          </p:cNvPr>
          <p:cNvSpPr>
            <a:spLocks noGrp="1"/>
          </p:cNvSpPr>
          <p:nvPr>
            <p:ph type="dt" sz="half" idx="10"/>
          </p:nvPr>
        </p:nvSpPr>
        <p:spPr>
          <a:xfrm>
            <a:off x="838200" y="6218237"/>
            <a:ext cx="2743200" cy="365125"/>
          </a:xfrm>
          <a:prstGeom prst="rect">
            <a:avLst/>
          </a:prstGeom>
        </p:spPr>
        <p:txBody>
          <a:bodyPr/>
          <a:lstStyle/>
          <a:p>
            <a:endParaRPr lang="en-GB"/>
          </a:p>
        </p:txBody>
      </p:sp>
      <p:sp>
        <p:nvSpPr>
          <p:cNvPr id="11" name="Footer Placeholder 5">
            <a:extLst>
              <a:ext uri="{FF2B5EF4-FFF2-40B4-BE49-F238E27FC236}">
                <a16:creationId xmlns:a16="http://schemas.microsoft.com/office/drawing/2014/main" id="{9E6BBA63-5262-443E-BDD6-275425F3A4A7}"/>
              </a:ext>
            </a:extLst>
          </p:cNvPr>
          <p:cNvSpPr>
            <a:spLocks noGrp="1"/>
          </p:cNvSpPr>
          <p:nvPr>
            <p:ph type="ftr" sz="quarter" idx="11"/>
          </p:nvPr>
        </p:nvSpPr>
        <p:spPr>
          <a:xfrm>
            <a:off x="4038600" y="6218237"/>
            <a:ext cx="4114800" cy="365125"/>
          </a:xfrm>
          <a:prstGeom prst="rect">
            <a:avLst/>
          </a:prstGeom>
        </p:spPr>
        <p:txBody>
          <a:bodyPr/>
          <a:lstStyle/>
          <a:p>
            <a:endParaRPr lang="en-GB"/>
          </a:p>
        </p:txBody>
      </p:sp>
      <p:sp>
        <p:nvSpPr>
          <p:cNvPr id="12" name="Slide Number Placeholder 6">
            <a:extLst>
              <a:ext uri="{FF2B5EF4-FFF2-40B4-BE49-F238E27FC236}">
                <a16:creationId xmlns:a16="http://schemas.microsoft.com/office/drawing/2014/main" id="{A724741A-B798-42FD-92F5-D8811144149C}"/>
              </a:ext>
            </a:extLst>
          </p:cNvPr>
          <p:cNvSpPr>
            <a:spLocks noGrp="1"/>
          </p:cNvSpPr>
          <p:nvPr>
            <p:ph type="sldNum" sz="quarter" idx="12"/>
          </p:nvPr>
        </p:nvSpPr>
        <p:spPr>
          <a:xfrm>
            <a:off x="8610600" y="6218237"/>
            <a:ext cx="2743200" cy="365125"/>
          </a:xfrm>
          <a:prstGeom prst="rect">
            <a:avLst/>
          </a:prstGeom>
        </p:spPr>
        <p:txBody>
          <a:bodyPr/>
          <a:lstStyle/>
          <a:p>
            <a:fld id="{1EFB5193-DE0B-48A1-9531-87CA9AF8DFBA}" type="slidenum">
              <a:rPr lang="en-GB" smtClean="0"/>
              <a:t>‹#›</a:t>
            </a:fld>
            <a:endParaRPr lang="en-GB"/>
          </a:p>
        </p:txBody>
      </p:sp>
      <p:pic>
        <p:nvPicPr>
          <p:cNvPr id="5" name="object 3">
            <a:extLst>
              <a:ext uri="{FF2B5EF4-FFF2-40B4-BE49-F238E27FC236}">
                <a16:creationId xmlns:a16="http://schemas.microsoft.com/office/drawing/2014/main" id="{4F98ED5A-1B79-0924-FD4E-C38A0CE23D1E}"/>
              </a:ext>
            </a:extLst>
          </p:cNvPr>
          <p:cNvPicPr/>
          <p:nvPr userDrawn="1"/>
        </p:nvPicPr>
        <p:blipFill>
          <a:blip r:embed="rId4" cstate="print"/>
          <a:stretch>
            <a:fillRect/>
          </a:stretch>
        </p:blipFill>
        <p:spPr>
          <a:xfrm>
            <a:off x="10884033" y="418201"/>
            <a:ext cx="901692" cy="551392"/>
          </a:xfrm>
          <a:prstGeom prst="rect">
            <a:avLst/>
          </a:prstGeom>
        </p:spPr>
      </p:pic>
    </p:spTree>
    <p:extLst>
      <p:ext uri="{BB962C8B-B14F-4D97-AF65-F5344CB8AC3E}">
        <p14:creationId xmlns:p14="http://schemas.microsoft.com/office/powerpoint/2010/main" val="1885279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3D3A47E-D0F7-4E24-8EB6-77C54276A755}"/>
              </a:ext>
            </a:extLst>
          </p:cNvPr>
          <p:cNvSpPr/>
          <p:nvPr userDrawn="1"/>
        </p:nvSpPr>
        <p:spPr>
          <a:xfrm>
            <a:off x="253200" y="252000"/>
            <a:ext cx="11685600" cy="6350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 name="Graphic 14">
            <a:extLst>
              <a:ext uri="{FF2B5EF4-FFF2-40B4-BE49-F238E27FC236}">
                <a16:creationId xmlns:a16="http://schemas.microsoft.com/office/drawing/2014/main" id="{9FF112C8-45F4-4AA8-9E3C-C4E8F5959B4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05108" y="-1551896"/>
            <a:ext cx="7789842" cy="7736118"/>
          </a:xfrm>
          <a:prstGeom prst="rect">
            <a:avLst/>
          </a:prstGeom>
        </p:spPr>
      </p:pic>
      <p:sp>
        <p:nvSpPr>
          <p:cNvPr id="2" name="Title 1">
            <a:extLst>
              <a:ext uri="{FF2B5EF4-FFF2-40B4-BE49-F238E27FC236}">
                <a16:creationId xmlns:a16="http://schemas.microsoft.com/office/drawing/2014/main" id="{73B8B390-8E60-45FC-A801-E5BC3CDBA7BA}"/>
              </a:ext>
            </a:extLst>
          </p:cNvPr>
          <p:cNvSpPr>
            <a:spLocks noGrp="1"/>
          </p:cNvSpPr>
          <p:nvPr>
            <p:ph type="title"/>
          </p:nvPr>
        </p:nvSpPr>
        <p:spPr/>
        <p:txBody>
          <a:bodyPr/>
          <a:lstStyle>
            <a:lvl1pPr>
              <a:defRPr>
                <a:solidFill>
                  <a:schemeClr val="tx2"/>
                </a:solid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70F3506-2273-4261-A445-DF3758EF78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622381E-C0F1-4FC1-876B-8763CCFBA3F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4">
            <a:extLst>
              <a:ext uri="{FF2B5EF4-FFF2-40B4-BE49-F238E27FC236}">
                <a16:creationId xmlns:a16="http://schemas.microsoft.com/office/drawing/2014/main" id="{B516314E-81AB-4819-9A3B-A8F825FAD018}"/>
              </a:ext>
            </a:extLst>
          </p:cNvPr>
          <p:cNvSpPr>
            <a:spLocks noGrp="1"/>
          </p:cNvSpPr>
          <p:nvPr>
            <p:ph type="dt" sz="half" idx="10"/>
          </p:nvPr>
        </p:nvSpPr>
        <p:spPr>
          <a:xfrm>
            <a:off x="838200" y="6218237"/>
            <a:ext cx="2743200" cy="365125"/>
          </a:xfrm>
          <a:prstGeom prst="rect">
            <a:avLst/>
          </a:prstGeom>
        </p:spPr>
        <p:txBody>
          <a:bodyPr/>
          <a:lstStyle/>
          <a:p>
            <a:endParaRPr lang="en-GB"/>
          </a:p>
        </p:txBody>
      </p:sp>
      <p:sp>
        <p:nvSpPr>
          <p:cNvPr id="11" name="Footer Placeholder 5">
            <a:extLst>
              <a:ext uri="{FF2B5EF4-FFF2-40B4-BE49-F238E27FC236}">
                <a16:creationId xmlns:a16="http://schemas.microsoft.com/office/drawing/2014/main" id="{9E6BBA63-5262-443E-BDD6-275425F3A4A7}"/>
              </a:ext>
            </a:extLst>
          </p:cNvPr>
          <p:cNvSpPr>
            <a:spLocks noGrp="1"/>
          </p:cNvSpPr>
          <p:nvPr>
            <p:ph type="ftr" sz="quarter" idx="11"/>
          </p:nvPr>
        </p:nvSpPr>
        <p:spPr>
          <a:xfrm>
            <a:off x="4038600" y="6218237"/>
            <a:ext cx="4114800" cy="365125"/>
          </a:xfrm>
          <a:prstGeom prst="rect">
            <a:avLst/>
          </a:prstGeom>
        </p:spPr>
        <p:txBody>
          <a:bodyPr/>
          <a:lstStyle/>
          <a:p>
            <a:endParaRPr lang="en-GB"/>
          </a:p>
        </p:txBody>
      </p:sp>
      <p:sp>
        <p:nvSpPr>
          <p:cNvPr id="12" name="Slide Number Placeholder 6">
            <a:extLst>
              <a:ext uri="{FF2B5EF4-FFF2-40B4-BE49-F238E27FC236}">
                <a16:creationId xmlns:a16="http://schemas.microsoft.com/office/drawing/2014/main" id="{A724741A-B798-42FD-92F5-D8811144149C}"/>
              </a:ext>
            </a:extLst>
          </p:cNvPr>
          <p:cNvSpPr>
            <a:spLocks noGrp="1"/>
          </p:cNvSpPr>
          <p:nvPr>
            <p:ph type="sldNum" sz="quarter" idx="12"/>
          </p:nvPr>
        </p:nvSpPr>
        <p:spPr>
          <a:xfrm>
            <a:off x="8610600" y="6218237"/>
            <a:ext cx="2743200" cy="365125"/>
          </a:xfrm>
          <a:prstGeom prst="rect">
            <a:avLst/>
          </a:prstGeom>
        </p:spPr>
        <p:txBody>
          <a:bodyPr/>
          <a:lstStyle/>
          <a:p>
            <a:fld id="{1EFB5193-DE0B-48A1-9531-87CA9AF8DFBA}" type="slidenum">
              <a:rPr lang="en-GB" smtClean="0"/>
              <a:t>‹#›</a:t>
            </a:fld>
            <a:endParaRPr lang="en-GB"/>
          </a:p>
        </p:txBody>
      </p:sp>
      <p:pic>
        <p:nvPicPr>
          <p:cNvPr id="5" name="object 3">
            <a:extLst>
              <a:ext uri="{FF2B5EF4-FFF2-40B4-BE49-F238E27FC236}">
                <a16:creationId xmlns:a16="http://schemas.microsoft.com/office/drawing/2014/main" id="{2FBAE325-BBFD-8931-CA2E-6DF25F3A985A}"/>
              </a:ext>
            </a:extLst>
          </p:cNvPr>
          <p:cNvPicPr/>
          <p:nvPr userDrawn="1"/>
        </p:nvPicPr>
        <p:blipFill>
          <a:blip r:embed="rId4" cstate="print"/>
          <a:stretch>
            <a:fillRect/>
          </a:stretch>
        </p:blipFill>
        <p:spPr>
          <a:xfrm>
            <a:off x="10884033" y="418201"/>
            <a:ext cx="901692" cy="551392"/>
          </a:xfrm>
          <a:prstGeom prst="rect">
            <a:avLst/>
          </a:prstGeom>
        </p:spPr>
      </p:pic>
    </p:spTree>
    <p:extLst>
      <p:ext uri="{BB962C8B-B14F-4D97-AF65-F5344CB8AC3E}">
        <p14:creationId xmlns:p14="http://schemas.microsoft.com/office/powerpoint/2010/main" val="2774859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F8013D-9D74-480C-B1FB-788DE90876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AB89B06-D1B5-49F1-89CD-FE8037FD59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26273C-0C2C-4643-B73E-7549D1BA72FA}"/>
              </a:ext>
            </a:extLst>
          </p:cNvPr>
          <p:cNvSpPr>
            <a:spLocks noGrp="1"/>
          </p:cNvSpPr>
          <p:nvPr>
            <p:ph type="dt" sz="half" idx="2"/>
          </p:nvPr>
        </p:nvSpPr>
        <p:spPr>
          <a:xfrm>
            <a:off x="838200" y="62268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a:extLst>
              <a:ext uri="{FF2B5EF4-FFF2-40B4-BE49-F238E27FC236}">
                <a16:creationId xmlns:a16="http://schemas.microsoft.com/office/drawing/2014/main" id="{B2D26063-92DE-4699-AEB4-8EC1D5968621}"/>
              </a:ext>
            </a:extLst>
          </p:cNvPr>
          <p:cNvSpPr>
            <a:spLocks noGrp="1"/>
          </p:cNvSpPr>
          <p:nvPr>
            <p:ph type="ftr" sz="quarter" idx="3"/>
          </p:nvPr>
        </p:nvSpPr>
        <p:spPr>
          <a:xfrm>
            <a:off x="4038600" y="62268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E61F227-1290-47B5-8B59-1CBE122D2BED}"/>
              </a:ext>
            </a:extLst>
          </p:cNvPr>
          <p:cNvSpPr>
            <a:spLocks noGrp="1"/>
          </p:cNvSpPr>
          <p:nvPr>
            <p:ph type="sldNum" sz="quarter" idx="4"/>
          </p:nvPr>
        </p:nvSpPr>
        <p:spPr>
          <a:xfrm>
            <a:off x="8610600" y="62268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FB5193-DE0B-48A1-9531-87CA9AF8DFBA}" type="slidenum">
              <a:rPr lang="en-GB" smtClean="0"/>
              <a:t>‹#›</a:t>
            </a:fld>
            <a:endParaRPr lang="en-GB"/>
          </a:p>
        </p:txBody>
      </p:sp>
      <p:sp>
        <p:nvSpPr>
          <p:cNvPr id="7" name="MSIPCMContentMarking" descr="{&quot;HashCode&quot;:-1264847310,&quot;Placement&quot;:&quot;Footer&quot;,&quot;Top&quot;:519.343,&quot;Left&quot;:451.105438,&quot;SlideWidth&quot;:960,&quot;SlideHeight&quot;:540}">
            <a:extLst>
              <a:ext uri="{FF2B5EF4-FFF2-40B4-BE49-F238E27FC236}">
                <a16:creationId xmlns:a16="http://schemas.microsoft.com/office/drawing/2014/main" id="{4E64C1AB-32CA-4325-8412-9D9663A4CC0E}"/>
              </a:ext>
            </a:extLst>
          </p:cNvPr>
          <p:cNvSpPr txBox="1"/>
          <p:nvPr/>
        </p:nvSpPr>
        <p:spPr>
          <a:xfrm>
            <a:off x="5729039" y="6595656"/>
            <a:ext cx="733923" cy="262344"/>
          </a:xfrm>
          <a:prstGeom prst="rect">
            <a:avLst/>
          </a:prstGeom>
          <a:noFill/>
        </p:spPr>
        <p:txBody>
          <a:bodyPr vert="horz" wrap="square" lIns="0" tIns="0" rIns="0" bIns="0" rtlCol="0" anchor="ctr" anchorCtr="1">
            <a:spAutoFit/>
          </a:bodyPr>
          <a:lstStyle/>
          <a:p>
            <a:pPr algn="ctr">
              <a:spcBef>
                <a:spcPts val="0"/>
              </a:spcBef>
              <a:spcAft>
                <a:spcPts val="0"/>
              </a:spcAft>
            </a:pPr>
            <a:r>
              <a:rPr lang="en-GB" sz="1000">
                <a:solidFill>
                  <a:srgbClr val="000000"/>
                </a:solidFill>
                <a:latin typeface="Calibri" panose="020F0502020204030204" pitchFamily="34" charset="0"/>
              </a:rPr>
              <a:t>OFFICIAL</a:t>
            </a:r>
          </a:p>
        </p:txBody>
      </p:sp>
      <p:sp>
        <p:nvSpPr>
          <p:cNvPr id="8" name="MSIPCMContentMarking" descr="{&quot;HashCode&quot;:-1288984879,&quot;Placement&quot;:&quot;Header&quot;,&quot;Top&quot;:0.0,&quot;Left&quot;:451.105438,&quot;SlideWidth&quot;:960,&quot;SlideHeight&quot;:540}">
            <a:extLst>
              <a:ext uri="{FF2B5EF4-FFF2-40B4-BE49-F238E27FC236}">
                <a16:creationId xmlns:a16="http://schemas.microsoft.com/office/drawing/2014/main" id="{FE735EBB-6E36-4175-82F5-7B823BFEDBF0}"/>
              </a:ext>
            </a:extLst>
          </p:cNvPr>
          <p:cNvSpPr txBox="1"/>
          <p:nvPr/>
        </p:nvSpPr>
        <p:spPr>
          <a:xfrm>
            <a:off x="5729039" y="0"/>
            <a:ext cx="733923" cy="262344"/>
          </a:xfrm>
          <a:prstGeom prst="rect">
            <a:avLst/>
          </a:prstGeom>
          <a:noFill/>
        </p:spPr>
        <p:txBody>
          <a:bodyPr vert="horz" wrap="square" lIns="0" tIns="0" rIns="0" bIns="0" rtlCol="0" anchor="ctr" anchorCtr="1">
            <a:spAutoFit/>
          </a:bodyPr>
          <a:lstStyle/>
          <a:p>
            <a:pPr algn="ctr">
              <a:spcBef>
                <a:spcPts val="0"/>
              </a:spcBef>
              <a:spcAft>
                <a:spcPts val="0"/>
              </a:spcAft>
            </a:pPr>
            <a:r>
              <a:rPr lang="en-GB" sz="1000">
                <a:solidFill>
                  <a:srgbClr val="000000"/>
                </a:solidFill>
                <a:latin typeface="Calibri" panose="020F0502020204030204" pitchFamily="34" charset="0"/>
              </a:rPr>
              <a:t>OFFICIAL</a:t>
            </a:r>
          </a:p>
        </p:txBody>
      </p:sp>
      <p:sp>
        <p:nvSpPr>
          <p:cNvPr id="9" name="MSIPCMContentMarking" descr="{&quot;HashCode&quot;:-1264847310,&quot;Placement&quot;:&quot;Footer&quot;,&quot;Top&quot;:519.343,&quot;Left&quot;:451.105438,&quot;SlideWidth&quot;:960,&quot;SlideHeight&quot;:540}">
            <a:extLst>
              <a:ext uri="{FF2B5EF4-FFF2-40B4-BE49-F238E27FC236}">
                <a16:creationId xmlns:a16="http://schemas.microsoft.com/office/drawing/2014/main" id="{FD853EF0-4787-4ED8-88FA-5A2AF4317E0E}"/>
              </a:ext>
            </a:extLst>
          </p:cNvPr>
          <p:cNvSpPr txBox="1"/>
          <p:nvPr userDrawn="1"/>
        </p:nvSpPr>
        <p:spPr>
          <a:xfrm>
            <a:off x="5729039" y="6595656"/>
            <a:ext cx="733923" cy="262344"/>
          </a:xfrm>
          <a:prstGeom prst="rect">
            <a:avLst/>
          </a:prstGeom>
          <a:noFill/>
        </p:spPr>
        <p:txBody>
          <a:bodyPr vert="horz" wrap="square" lIns="0" tIns="0" rIns="0" bIns="0" rtlCol="0" anchor="ctr" anchorCtr="1">
            <a:spAutoFit/>
          </a:bodyPr>
          <a:lstStyle/>
          <a:p>
            <a:pPr algn="ctr">
              <a:spcBef>
                <a:spcPts val="0"/>
              </a:spcBef>
              <a:spcAft>
                <a:spcPts val="0"/>
              </a:spcAft>
            </a:pPr>
            <a:r>
              <a:rPr lang="en-GB" sz="1000">
                <a:solidFill>
                  <a:srgbClr val="000000"/>
                </a:solidFill>
                <a:latin typeface="Calibri" panose="020F0502020204030204" pitchFamily="34" charset="0"/>
              </a:rPr>
              <a:t>OFFICIAL</a:t>
            </a:r>
          </a:p>
        </p:txBody>
      </p:sp>
      <p:sp>
        <p:nvSpPr>
          <p:cNvPr id="10" name="MSIPCMContentMarking" descr="{&quot;HashCode&quot;:-1288984879,&quot;Placement&quot;:&quot;Header&quot;,&quot;Top&quot;:0.0,&quot;Left&quot;:451.105438,&quot;SlideWidth&quot;:960,&quot;SlideHeight&quot;:540}">
            <a:extLst>
              <a:ext uri="{FF2B5EF4-FFF2-40B4-BE49-F238E27FC236}">
                <a16:creationId xmlns:a16="http://schemas.microsoft.com/office/drawing/2014/main" id="{66FE4509-20C0-490A-9A22-C8095B9F14F1}"/>
              </a:ext>
            </a:extLst>
          </p:cNvPr>
          <p:cNvSpPr txBox="1"/>
          <p:nvPr userDrawn="1"/>
        </p:nvSpPr>
        <p:spPr>
          <a:xfrm>
            <a:off x="5729039" y="0"/>
            <a:ext cx="733923" cy="262344"/>
          </a:xfrm>
          <a:prstGeom prst="rect">
            <a:avLst/>
          </a:prstGeom>
          <a:noFill/>
        </p:spPr>
        <p:txBody>
          <a:bodyPr vert="horz" wrap="square" lIns="0" tIns="0" rIns="0" bIns="0" rtlCol="0" anchor="ctr" anchorCtr="1">
            <a:spAutoFit/>
          </a:bodyPr>
          <a:lstStyle/>
          <a:p>
            <a:pPr algn="ctr">
              <a:spcBef>
                <a:spcPts val="0"/>
              </a:spcBef>
              <a:spcAft>
                <a:spcPts val="0"/>
              </a:spcAft>
            </a:pPr>
            <a:r>
              <a:rPr lang="en-GB" sz="1000">
                <a:solidFill>
                  <a:srgbClr val="000000"/>
                </a:solidFill>
                <a:latin typeface="Calibri" panose="020F0502020204030204" pitchFamily="34" charset="0"/>
              </a:rPr>
              <a:t>OFFICIAL</a:t>
            </a:r>
          </a:p>
        </p:txBody>
      </p:sp>
    </p:spTree>
    <p:extLst>
      <p:ext uri="{BB962C8B-B14F-4D97-AF65-F5344CB8AC3E}">
        <p14:creationId xmlns:p14="http://schemas.microsoft.com/office/powerpoint/2010/main" val="1055688791"/>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 id="2147483727" r:id="rId17"/>
    <p:sldLayoutId id="2147483728" r:id="rId18"/>
    <p:sldLayoutId id="2147483729" r:id="rId19"/>
    <p:sldLayoutId id="2147483730" r:id="rId20"/>
    <p:sldLayoutId id="2147483731" r:id="rId21"/>
    <p:sldLayoutId id="2147483732" r:id="rId22"/>
    <p:sldLayoutId id="2147483733" r:id="rId23"/>
    <p:sldLayoutId id="2147483734" r:id="rId24"/>
    <p:sldLayoutId id="2147483735" r:id="rId25"/>
    <p:sldLayoutId id="2147483736" r:id="rId26"/>
  </p:sldLayoutIdLst>
  <p:hf sldNum="0" hdr="0" ftr="0" dt="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careinspectorate.com/images/documents/5064/Learning%20from%20significant%20case%20reviews%20March%202015%20-%20April%202018.pdf"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hyperlink" Target="https://www.careinspectorate.com/images/documents/7440/Learning%20reviews%20for%20children%20data%20report%202021-23.pdf" TargetMode="External"/><Relationship Id="rId5" Type="http://schemas.openxmlformats.org/officeDocument/2006/relationships/hyperlink" Target="https://www.careinspectorate.com/images/Learning_reviews_for_children_-_national_overview_report_2022.pdf" TargetMode="External"/><Relationship Id="rId4" Type="http://schemas.openxmlformats.org/officeDocument/2006/relationships/hyperlink" Target="https://www.careinspectorate.com/images/documents/6127/Triennial%20review%20of%20initial%20case%20reviews%20and%20significant%20case%20reviews%202018-2021.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gov.scot/publications/adult-support-protection-learning-review-guidance/" TargetMode="External"/><Relationship Id="rId2" Type="http://schemas.openxmlformats.org/officeDocument/2006/relationships/hyperlink" Target="https://www.gov.scot/publications/interim-national-framework-adult-protection-committees-conducting-significant-case-review/" TargetMode="External"/><Relationship Id="rId1" Type="http://schemas.openxmlformats.org/officeDocument/2006/relationships/slideLayout" Target="../slideLayouts/slideLayout4.xml"/><Relationship Id="rId5" Type="http://schemas.openxmlformats.org/officeDocument/2006/relationships/hyperlink" Target="https://www.careinspectorate.com/images/documents/7420/Annual%20report%20of%20significant%20case%20reviews%20and%20learning%20reviews%20for%20adults%202022%2023.pdf" TargetMode="External"/><Relationship Id="rId4" Type="http://schemas.openxmlformats.org/officeDocument/2006/relationships/hyperlink" Target="https://www.careinspectorate.com/images/documents/6965/Triennial%20review%20adult%20initial%20case%20reviews%20and%20significant%20case%20reviews%202019-22.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9F217-4E0C-BF7C-4348-3379FFAD2DF6}"/>
              </a:ext>
            </a:extLst>
          </p:cNvPr>
          <p:cNvSpPr>
            <a:spLocks noGrp="1"/>
          </p:cNvSpPr>
          <p:nvPr>
            <p:ph type="ctrTitle"/>
          </p:nvPr>
        </p:nvSpPr>
        <p:spPr>
          <a:xfrm>
            <a:off x="1524000" y="1270492"/>
            <a:ext cx="9144000" cy="1148503"/>
          </a:xfrm>
        </p:spPr>
        <p:txBody>
          <a:bodyPr/>
          <a:lstStyle/>
          <a:p>
            <a:r>
              <a:rPr lang="en-GB"/>
              <a:t>CPC/ASPC Joint Meeting</a:t>
            </a:r>
          </a:p>
        </p:txBody>
      </p:sp>
      <p:sp>
        <p:nvSpPr>
          <p:cNvPr id="3" name="Subtitle 2">
            <a:extLst>
              <a:ext uri="{FF2B5EF4-FFF2-40B4-BE49-F238E27FC236}">
                <a16:creationId xmlns:a16="http://schemas.microsoft.com/office/drawing/2014/main" id="{744E15BC-ACC9-3114-64F8-F30DF8B177D1}"/>
              </a:ext>
            </a:extLst>
          </p:cNvPr>
          <p:cNvSpPr>
            <a:spLocks noGrp="1"/>
          </p:cNvSpPr>
          <p:nvPr>
            <p:ph type="subTitle" idx="1"/>
          </p:nvPr>
        </p:nvSpPr>
        <p:spPr>
          <a:xfrm>
            <a:off x="1452978" y="2989479"/>
            <a:ext cx="9144000" cy="2239470"/>
          </a:xfrm>
        </p:spPr>
        <p:txBody>
          <a:bodyPr vert="horz" lIns="91440" tIns="45720" rIns="91440" bIns="45720" rtlCol="0" anchor="t">
            <a:normAutofit fontScale="40000" lnSpcReduction="20000"/>
          </a:bodyPr>
          <a:lstStyle/>
          <a:p>
            <a:r>
              <a:rPr lang="en-GB" sz="10000" b="1"/>
              <a:t>Care Inspectorate</a:t>
            </a:r>
          </a:p>
          <a:p>
            <a:r>
              <a:rPr lang="en-GB" sz="9000"/>
              <a:t>Learning Reviews </a:t>
            </a:r>
          </a:p>
          <a:p>
            <a:r>
              <a:rPr lang="en-GB" sz="9000"/>
              <a:t>– alignment across the public protection landscape</a:t>
            </a:r>
          </a:p>
          <a:p>
            <a:r>
              <a:rPr lang="en-GB" sz="4200"/>
              <a:t>17 April 2024</a:t>
            </a:r>
            <a:endParaRPr lang="en-GB" sz="4200">
              <a:cs typeface="Arial"/>
            </a:endParaRPr>
          </a:p>
        </p:txBody>
      </p:sp>
    </p:spTree>
    <p:extLst>
      <p:ext uri="{BB962C8B-B14F-4D97-AF65-F5344CB8AC3E}">
        <p14:creationId xmlns:p14="http://schemas.microsoft.com/office/powerpoint/2010/main" val="2183131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8D7B4-9762-3734-8E71-D74BB2BB4FC8}"/>
              </a:ext>
            </a:extLst>
          </p:cNvPr>
          <p:cNvSpPr>
            <a:spLocks noGrp="1"/>
          </p:cNvSpPr>
          <p:nvPr>
            <p:ph type="title"/>
          </p:nvPr>
        </p:nvSpPr>
        <p:spPr>
          <a:xfrm>
            <a:off x="838200" y="365126"/>
            <a:ext cx="10515600" cy="944130"/>
          </a:xfrm>
        </p:spPr>
        <p:txBody>
          <a:bodyPr>
            <a:normAutofit fontScale="90000"/>
          </a:bodyPr>
          <a:lstStyle/>
          <a:p>
            <a:pPr algn="ctr"/>
            <a:r>
              <a:rPr lang="en-GB"/>
              <a:t>Background Children’s</a:t>
            </a:r>
            <a:br>
              <a:rPr lang="en-GB" b="1"/>
            </a:br>
            <a:endParaRPr lang="en-GB"/>
          </a:p>
        </p:txBody>
      </p:sp>
      <p:sp>
        <p:nvSpPr>
          <p:cNvPr id="3" name="Content Placeholder 2">
            <a:extLst>
              <a:ext uri="{FF2B5EF4-FFF2-40B4-BE49-F238E27FC236}">
                <a16:creationId xmlns:a16="http://schemas.microsoft.com/office/drawing/2014/main" id="{F2173850-5519-8009-37D6-6EAFAD5B2CF7}"/>
              </a:ext>
            </a:extLst>
          </p:cNvPr>
          <p:cNvSpPr>
            <a:spLocks noGrp="1"/>
          </p:cNvSpPr>
          <p:nvPr>
            <p:ph idx="1"/>
          </p:nvPr>
        </p:nvSpPr>
        <p:spPr>
          <a:xfrm>
            <a:off x="899160" y="1253330"/>
            <a:ext cx="10515600" cy="5327579"/>
          </a:xfrm>
        </p:spPr>
        <p:txBody>
          <a:bodyPr>
            <a:normAutofit fontScale="92500" lnSpcReduction="10000"/>
          </a:bodyPr>
          <a:lstStyle/>
          <a:p>
            <a:r>
              <a:rPr lang="en-GB" sz="2600"/>
              <a:t>The Care Inspectorate became the central collation point for all Significant Case Reviews in April 2012 and Initial Case reviews in June 2017. Role continued as we moved to learning reviews in September 2021.</a:t>
            </a:r>
          </a:p>
          <a:p>
            <a:r>
              <a:rPr lang="en-GB" sz="2600"/>
              <a:t>Code of practice – to contribute to continuous improvement.</a:t>
            </a:r>
          </a:p>
          <a:p>
            <a:r>
              <a:rPr lang="en-GB" sz="2600"/>
              <a:t>National reporting:</a:t>
            </a:r>
          </a:p>
          <a:p>
            <a:pPr lvl="1"/>
            <a:r>
              <a:rPr lang="en-GB" sz="2600">
                <a:hlinkClick r:id="rId3"/>
              </a:rPr>
              <a:t>Significant Case Reviews in Scotland 2012 – 2015</a:t>
            </a:r>
            <a:endParaRPr lang="en-GB" sz="2600"/>
          </a:p>
          <a:p>
            <a:pPr lvl="1"/>
            <a:r>
              <a:rPr lang="en-GB" sz="2600">
                <a:hlinkClick r:id="rId4"/>
              </a:rPr>
              <a:t>Triennial Review of Initial Case Reviews and Significant Case Reviews (2018-2021)</a:t>
            </a:r>
            <a:endParaRPr lang="en-GB" sz="2600"/>
          </a:p>
          <a:p>
            <a:pPr lvl="1"/>
            <a:r>
              <a:rPr lang="en-GB" sz="2600">
                <a:hlinkClick r:id="rId5"/>
              </a:rPr>
              <a:t>National overview report 1 April 2021 to 31 March 2022</a:t>
            </a:r>
            <a:endParaRPr lang="en-GB" sz="2600"/>
          </a:p>
          <a:p>
            <a:pPr lvl="1"/>
            <a:r>
              <a:rPr lang="en-GB" sz="2600">
                <a:hlinkClick r:id="rId6"/>
              </a:rPr>
              <a:t>Learning reviews for children in Scotland, Data report for 1 September 2021 – 31 March 2023</a:t>
            </a:r>
            <a:endParaRPr lang="en-GB" sz="2600"/>
          </a:p>
          <a:p>
            <a:r>
              <a:rPr lang="en-GB" sz="2600"/>
              <a:t>Learning review Liaison Group: Information sharing arrangements between the Care Inspectorate, Scottish Government and CPCScotland in relation to Learning Review activity.</a:t>
            </a:r>
          </a:p>
          <a:p>
            <a:endParaRPr lang="en-GB"/>
          </a:p>
          <a:p>
            <a:endParaRPr lang="en-GB"/>
          </a:p>
        </p:txBody>
      </p:sp>
    </p:spTree>
    <p:extLst>
      <p:ext uri="{BB962C8B-B14F-4D97-AF65-F5344CB8AC3E}">
        <p14:creationId xmlns:p14="http://schemas.microsoft.com/office/powerpoint/2010/main" val="3704986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AE7ED-259F-A972-E4B7-8DF92F6CFF21}"/>
              </a:ext>
            </a:extLst>
          </p:cNvPr>
          <p:cNvSpPr>
            <a:spLocks noGrp="1"/>
          </p:cNvSpPr>
          <p:nvPr>
            <p:ph type="title"/>
          </p:nvPr>
        </p:nvSpPr>
        <p:spPr>
          <a:xfrm>
            <a:off x="838200" y="297890"/>
            <a:ext cx="10515600" cy="764428"/>
          </a:xfrm>
        </p:spPr>
        <p:txBody>
          <a:bodyPr/>
          <a:lstStyle/>
          <a:p>
            <a:pPr algn="ctr"/>
            <a:r>
              <a:rPr lang="en-GB" sz="4400"/>
              <a:t>Background Adults</a:t>
            </a:r>
            <a:endParaRPr lang="en-GB"/>
          </a:p>
        </p:txBody>
      </p:sp>
      <p:sp>
        <p:nvSpPr>
          <p:cNvPr id="3" name="Content Placeholder 2">
            <a:extLst>
              <a:ext uri="{FF2B5EF4-FFF2-40B4-BE49-F238E27FC236}">
                <a16:creationId xmlns:a16="http://schemas.microsoft.com/office/drawing/2014/main" id="{28DE7E59-7C55-4E68-4296-05033E6BE674}"/>
              </a:ext>
            </a:extLst>
          </p:cNvPr>
          <p:cNvSpPr>
            <a:spLocks noGrp="1"/>
          </p:cNvSpPr>
          <p:nvPr>
            <p:ph idx="1"/>
          </p:nvPr>
        </p:nvSpPr>
        <p:spPr>
          <a:xfrm>
            <a:off x="838200" y="1129554"/>
            <a:ext cx="10515600" cy="5526740"/>
          </a:xfrm>
        </p:spPr>
        <p:txBody>
          <a:bodyPr>
            <a:normAutofit/>
          </a:bodyPr>
          <a:lstStyle/>
          <a:p>
            <a:pPr marL="285750" indent="-285750"/>
            <a:r>
              <a:rPr lang="en-GB" sz="2400"/>
              <a:t>Care Inspectorate has acted as the central repository for both initial case reviews and significant case review since November 2020 following t</a:t>
            </a:r>
            <a:r>
              <a:rPr lang="en-GB" sz="2400">
                <a:effectLst/>
                <a:ea typeface="Calibri" panose="020F0502020204030204" pitchFamily="34" charset="0"/>
              </a:rPr>
              <a:t>he 2019</a:t>
            </a:r>
            <a:r>
              <a:rPr lang="en-GB" sz="2400">
                <a:effectLst/>
                <a:ea typeface="Calibri" panose="020F0502020204030204" pitchFamily="34" charset="0"/>
                <a:cs typeface="Arial" panose="020B0604020202020204" pitchFamily="34" charset="0"/>
              </a:rPr>
              <a:t> </a:t>
            </a:r>
            <a:r>
              <a:rPr lang="en-GB" sz="2400" u="sng">
                <a:solidFill>
                  <a:srgbClr val="0563C1"/>
                </a:solidFill>
                <a:effectLst/>
                <a:ea typeface="Calibri" panose="020F0502020204030204" pitchFamily="34" charset="0"/>
                <a:cs typeface="Arial" panose="020B0604020202020204" pitchFamily="34" charset="0"/>
                <a:hlinkClick r:id="rId2"/>
              </a:rPr>
              <a:t>Interim National Framework for Adult Protection Committees for Conducting a Significant Case Review</a:t>
            </a:r>
            <a:r>
              <a:rPr lang="en-GB" sz="2400"/>
              <a:t>, </a:t>
            </a:r>
          </a:p>
          <a:p>
            <a:pPr marL="285750" indent="-285750" algn="l">
              <a:buFont typeface="Arial" panose="020B0604020202020204" pitchFamily="34" charset="0"/>
              <a:buChar char="•"/>
            </a:pPr>
            <a:r>
              <a:rPr lang="en-GB" sz="2400"/>
              <a:t>Continued following </a:t>
            </a:r>
            <a:r>
              <a:rPr lang="en-GB" sz="2400">
                <a:ea typeface="Calibri" panose="020F0502020204030204" pitchFamily="34" charset="0"/>
              </a:rPr>
              <a:t>May 2022 </a:t>
            </a:r>
            <a:r>
              <a:rPr lang="en-GB" sz="2400"/>
              <a:t> publication of </a:t>
            </a:r>
            <a:r>
              <a:rPr lang="en-GB" sz="2400" u="sng">
                <a:solidFill>
                  <a:srgbClr val="0563C1"/>
                </a:solidFill>
                <a:effectLst/>
                <a:ea typeface="Calibri" panose="020F0502020204030204" pitchFamily="34" charset="0"/>
                <a:cs typeface="Arial" panose="020B0604020202020204" pitchFamily="34" charset="0"/>
                <a:hlinkClick r:id="rId3"/>
              </a:rPr>
              <a:t>National Guidance for Adult Protection Committees: Undertaking Learning Reviews</a:t>
            </a:r>
            <a:r>
              <a:rPr lang="en-GB" sz="2400">
                <a:effectLst/>
                <a:ea typeface="Calibri" panose="020F0502020204030204" pitchFamily="34" charset="0"/>
              </a:rPr>
              <a:t> </a:t>
            </a:r>
          </a:p>
          <a:p>
            <a:pPr marL="285750" indent="-285750" algn="l">
              <a:buFont typeface="Arial" panose="020B0604020202020204" pitchFamily="34" charset="0"/>
              <a:buChar char="•"/>
            </a:pPr>
            <a:r>
              <a:rPr lang="en-GB" sz="2400"/>
              <a:t>Code of practice – mirrors children’s code - support continuous improvement locally and disseminate common themes to support national learning.</a:t>
            </a:r>
          </a:p>
          <a:p>
            <a:pPr marL="285750" indent="-285750" algn="l">
              <a:buFont typeface="Arial" panose="020B0604020202020204" pitchFamily="34" charset="0"/>
              <a:buChar char="•"/>
            </a:pPr>
            <a:r>
              <a:rPr lang="en-GB" sz="2400"/>
              <a:t>National reporting:</a:t>
            </a:r>
          </a:p>
          <a:p>
            <a:pPr marL="742950" lvl="1" indent="-285750" algn="l">
              <a:buFont typeface="Arial" panose="020B0604020202020204" pitchFamily="34" charset="0"/>
              <a:buChar char="•"/>
            </a:pPr>
            <a:r>
              <a:rPr lang="en-GB">
                <a:hlinkClick r:id="rId4"/>
              </a:rPr>
              <a:t>Triennial review of initial case reviews and significant case reviews for adults (2019-2022): Learning from reviews</a:t>
            </a:r>
            <a:endParaRPr lang="en-GB"/>
          </a:p>
          <a:p>
            <a:pPr marL="742950" lvl="1" indent="-285750" algn="l">
              <a:buFont typeface="Arial" panose="020B0604020202020204" pitchFamily="34" charset="0"/>
              <a:buChar char="•"/>
            </a:pPr>
            <a:r>
              <a:rPr lang="en-GB">
                <a:hlinkClick r:id="rId5"/>
              </a:rPr>
              <a:t>Annual report on significant case reviews and learning reviews for adults 2022-2023</a:t>
            </a:r>
            <a:endParaRPr lang="en-GB"/>
          </a:p>
          <a:p>
            <a:endParaRPr lang="en-GB"/>
          </a:p>
        </p:txBody>
      </p:sp>
    </p:spTree>
    <p:extLst>
      <p:ext uri="{BB962C8B-B14F-4D97-AF65-F5344CB8AC3E}">
        <p14:creationId xmlns:p14="http://schemas.microsoft.com/office/powerpoint/2010/main" val="1013895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7AFC-DDBD-9C0D-32F7-EEAC6AF807C3}"/>
              </a:ext>
            </a:extLst>
          </p:cNvPr>
          <p:cNvSpPr>
            <a:spLocks noGrp="1"/>
          </p:cNvSpPr>
          <p:nvPr>
            <p:ph type="title"/>
          </p:nvPr>
        </p:nvSpPr>
        <p:spPr>
          <a:xfrm>
            <a:off x="838200" y="392834"/>
            <a:ext cx="10515600" cy="1325563"/>
          </a:xfrm>
        </p:spPr>
        <p:txBody>
          <a:bodyPr/>
          <a:lstStyle/>
          <a:p>
            <a:pPr algn="ctr"/>
            <a:r>
              <a:rPr lang="en-US"/>
              <a:t>Volume – Children</a:t>
            </a:r>
          </a:p>
        </p:txBody>
      </p:sp>
      <p:sp>
        <p:nvSpPr>
          <p:cNvPr id="3" name="Content Placeholder 2">
            <a:extLst>
              <a:ext uri="{FF2B5EF4-FFF2-40B4-BE49-F238E27FC236}">
                <a16:creationId xmlns:a16="http://schemas.microsoft.com/office/drawing/2014/main" id="{607D92BF-10E2-7981-08F3-305172F3F69B}"/>
              </a:ext>
            </a:extLst>
          </p:cNvPr>
          <p:cNvSpPr>
            <a:spLocks noGrp="1"/>
          </p:cNvSpPr>
          <p:nvPr>
            <p:ph idx="1"/>
          </p:nvPr>
        </p:nvSpPr>
        <p:spPr>
          <a:xfrm>
            <a:off x="838200" y="1371600"/>
            <a:ext cx="10515600" cy="4805363"/>
          </a:xfrm>
        </p:spPr>
        <p:txBody>
          <a:bodyPr vert="horz" lIns="91440" tIns="45720" rIns="91440" bIns="45720" rtlCol="0" anchor="t">
            <a:normAutofit/>
          </a:bodyPr>
          <a:lstStyle/>
          <a:p>
            <a:pPr marL="0" indent="0">
              <a:buNone/>
            </a:pPr>
            <a:r>
              <a:rPr lang="en-US" b="1">
                <a:cs typeface="Arial" panose="020B0604020202020204"/>
              </a:rPr>
              <a:t>Children</a:t>
            </a:r>
          </a:p>
          <a:p>
            <a:pPr marL="0" indent="0">
              <a:buNone/>
            </a:pPr>
            <a:endParaRPr lang="en-US" b="1">
              <a:cs typeface="Arial" panose="020B0604020202020204"/>
            </a:endParaRPr>
          </a:p>
        </p:txBody>
      </p:sp>
      <p:graphicFrame>
        <p:nvGraphicFramePr>
          <p:cNvPr id="4" name="Table 3">
            <a:extLst>
              <a:ext uri="{FF2B5EF4-FFF2-40B4-BE49-F238E27FC236}">
                <a16:creationId xmlns:a16="http://schemas.microsoft.com/office/drawing/2014/main" id="{4DE35922-73D9-2F17-424E-D67C9D275EA0}"/>
              </a:ext>
            </a:extLst>
          </p:cNvPr>
          <p:cNvGraphicFramePr>
            <a:graphicFrameLocks noGrp="1"/>
          </p:cNvGraphicFramePr>
          <p:nvPr/>
        </p:nvGraphicFramePr>
        <p:xfrm>
          <a:off x="900544" y="1808885"/>
          <a:ext cx="10196945" cy="2800510"/>
        </p:xfrm>
        <a:graphic>
          <a:graphicData uri="http://schemas.openxmlformats.org/drawingml/2006/table">
            <a:tbl>
              <a:tblPr firstRow="1" firstCol="1" bandRow="1">
                <a:tableStyleId>{5C22544A-7EE6-4342-B048-85BDC9FD1C3A}</a:tableStyleId>
              </a:tblPr>
              <a:tblGrid>
                <a:gridCol w="4031847">
                  <a:extLst>
                    <a:ext uri="{9D8B030D-6E8A-4147-A177-3AD203B41FA5}">
                      <a16:colId xmlns:a16="http://schemas.microsoft.com/office/drawing/2014/main" val="3460562269"/>
                    </a:ext>
                  </a:extLst>
                </a:gridCol>
                <a:gridCol w="1232362">
                  <a:extLst>
                    <a:ext uri="{9D8B030D-6E8A-4147-A177-3AD203B41FA5}">
                      <a16:colId xmlns:a16="http://schemas.microsoft.com/office/drawing/2014/main" val="519923716"/>
                    </a:ext>
                  </a:extLst>
                </a:gridCol>
                <a:gridCol w="1233184">
                  <a:extLst>
                    <a:ext uri="{9D8B030D-6E8A-4147-A177-3AD203B41FA5}">
                      <a16:colId xmlns:a16="http://schemas.microsoft.com/office/drawing/2014/main" val="1182053746"/>
                    </a:ext>
                  </a:extLst>
                </a:gridCol>
                <a:gridCol w="1233184">
                  <a:extLst>
                    <a:ext uri="{9D8B030D-6E8A-4147-A177-3AD203B41FA5}">
                      <a16:colId xmlns:a16="http://schemas.microsoft.com/office/drawing/2014/main" val="23044048"/>
                    </a:ext>
                  </a:extLst>
                </a:gridCol>
                <a:gridCol w="1233184">
                  <a:extLst>
                    <a:ext uri="{9D8B030D-6E8A-4147-A177-3AD203B41FA5}">
                      <a16:colId xmlns:a16="http://schemas.microsoft.com/office/drawing/2014/main" val="4288612498"/>
                    </a:ext>
                  </a:extLst>
                </a:gridCol>
                <a:gridCol w="1233184">
                  <a:extLst>
                    <a:ext uri="{9D8B030D-6E8A-4147-A177-3AD203B41FA5}">
                      <a16:colId xmlns:a16="http://schemas.microsoft.com/office/drawing/2014/main" val="534098582"/>
                    </a:ext>
                  </a:extLst>
                </a:gridCol>
              </a:tblGrid>
              <a:tr h="932833">
                <a:tc>
                  <a:txBody>
                    <a:bodyPr/>
                    <a:lstStyle/>
                    <a:p>
                      <a:pPr>
                        <a:lnSpc>
                          <a:spcPct val="107000"/>
                        </a:lnSpc>
                        <a:spcAft>
                          <a:spcPts val="800"/>
                        </a:spcAft>
                      </a:pPr>
                      <a:r>
                        <a:rPr lang="en-GB" sz="1600" kern="100">
                          <a:effectLst/>
                        </a:rPr>
                        <a:t>Year of notification (fiscal year)</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Total number of notifications </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ICRs NOT proceeding to SCR</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ICRs proceeding to SCR</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Learning review NOT proceeding </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Learning review proceeding</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1638543862"/>
                  </a:ext>
                </a:extLst>
              </a:tr>
              <a:tr h="589312">
                <a:tc>
                  <a:txBody>
                    <a:bodyPr/>
                    <a:lstStyle/>
                    <a:p>
                      <a:pPr>
                        <a:lnSpc>
                          <a:spcPct val="107000"/>
                        </a:lnSpc>
                        <a:spcAft>
                          <a:spcPts val="800"/>
                        </a:spcAft>
                      </a:pPr>
                      <a:r>
                        <a:rPr lang="en-GB" sz="1600" kern="100">
                          <a:effectLst/>
                        </a:rPr>
                        <a:t>2021/22</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27</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11</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2</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5</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9</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874612181"/>
                  </a:ext>
                </a:extLst>
              </a:tr>
              <a:tr h="589312">
                <a:tc>
                  <a:txBody>
                    <a:bodyPr/>
                    <a:lstStyle/>
                    <a:p>
                      <a:pPr>
                        <a:lnSpc>
                          <a:spcPct val="107000"/>
                        </a:lnSpc>
                        <a:spcAft>
                          <a:spcPts val="800"/>
                        </a:spcAft>
                      </a:pPr>
                      <a:r>
                        <a:rPr lang="en-GB" sz="1600" kern="100">
                          <a:effectLst/>
                        </a:rPr>
                        <a:t>2022/23</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29</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N/A</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N/A</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12</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17</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2569384212"/>
                  </a:ext>
                </a:extLst>
              </a:tr>
              <a:tr h="589312">
                <a:tc>
                  <a:txBody>
                    <a:bodyPr/>
                    <a:lstStyle/>
                    <a:p>
                      <a:pPr>
                        <a:lnSpc>
                          <a:spcPct val="107000"/>
                        </a:lnSpc>
                        <a:spcAft>
                          <a:spcPts val="800"/>
                        </a:spcAft>
                      </a:pPr>
                      <a:r>
                        <a:rPr lang="en-GB" sz="1600" kern="100">
                          <a:effectLst/>
                        </a:rPr>
                        <a:t>2023/24</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50</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N/A</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N/A</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27</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23</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192094087"/>
                  </a:ext>
                </a:extLst>
              </a:tr>
            </a:tbl>
          </a:graphicData>
        </a:graphic>
      </p:graphicFrame>
      <p:sp>
        <p:nvSpPr>
          <p:cNvPr id="6" name="TextBox 5">
            <a:extLst>
              <a:ext uri="{FF2B5EF4-FFF2-40B4-BE49-F238E27FC236}">
                <a16:creationId xmlns:a16="http://schemas.microsoft.com/office/drawing/2014/main" id="{B929CE24-F1EF-B353-2951-B74BC69DCB86}"/>
              </a:ext>
            </a:extLst>
          </p:cNvPr>
          <p:cNvSpPr txBox="1"/>
          <p:nvPr/>
        </p:nvSpPr>
        <p:spPr>
          <a:xfrm>
            <a:off x="900544" y="5334433"/>
            <a:ext cx="10196945" cy="2616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kumimoji="0" lang="en-GB" sz="1100" b="0"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Arial" panose="020B0604020202020204" pitchFamily="34" charset="0"/>
              </a:rPr>
              <a:t> </a:t>
            </a:r>
            <a:endParaRPr kumimoji="0" lang="en-GB" sz="1400" b="0"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1828188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7AFC-DDBD-9C0D-32F7-EEAC6AF807C3}"/>
              </a:ext>
            </a:extLst>
          </p:cNvPr>
          <p:cNvSpPr>
            <a:spLocks noGrp="1"/>
          </p:cNvSpPr>
          <p:nvPr>
            <p:ph type="title"/>
          </p:nvPr>
        </p:nvSpPr>
        <p:spPr>
          <a:xfrm>
            <a:off x="838200" y="392834"/>
            <a:ext cx="10515600" cy="1325563"/>
          </a:xfrm>
        </p:spPr>
        <p:txBody>
          <a:bodyPr/>
          <a:lstStyle/>
          <a:p>
            <a:pPr algn="ctr"/>
            <a:r>
              <a:rPr lang="en-US"/>
              <a:t>Volume – adults</a:t>
            </a:r>
          </a:p>
        </p:txBody>
      </p:sp>
      <p:sp>
        <p:nvSpPr>
          <p:cNvPr id="3" name="Content Placeholder 2">
            <a:extLst>
              <a:ext uri="{FF2B5EF4-FFF2-40B4-BE49-F238E27FC236}">
                <a16:creationId xmlns:a16="http://schemas.microsoft.com/office/drawing/2014/main" id="{607D92BF-10E2-7981-08F3-305172F3F69B}"/>
              </a:ext>
            </a:extLst>
          </p:cNvPr>
          <p:cNvSpPr>
            <a:spLocks noGrp="1"/>
          </p:cNvSpPr>
          <p:nvPr>
            <p:ph idx="1"/>
          </p:nvPr>
        </p:nvSpPr>
        <p:spPr>
          <a:xfrm>
            <a:off x="838200" y="1371600"/>
            <a:ext cx="10515600" cy="4805363"/>
          </a:xfrm>
        </p:spPr>
        <p:txBody>
          <a:bodyPr vert="horz" lIns="91440" tIns="45720" rIns="91440" bIns="45720" rtlCol="0" anchor="t">
            <a:normAutofit/>
          </a:bodyPr>
          <a:lstStyle/>
          <a:p>
            <a:pPr marL="0" indent="0">
              <a:buNone/>
            </a:pPr>
            <a:r>
              <a:rPr lang="en-US" b="1">
                <a:cs typeface="Arial" panose="020B0604020202020204"/>
              </a:rPr>
              <a:t>Adults</a:t>
            </a:r>
          </a:p>
          <a:p>
            <a:pPr marL="0" indent="0">
              <a:buNone/>
            </a:pPr>
            <a:endParaRPr lang="en-US" b="1">
              <a:cs typeface="Arial" panose="020B0604020202020204"/>
            </a:endParaRPr>
          </a:p>
        </p:txBody>
      </p:sp>
      <p:graphicFrame>
        <p:nvGraphicFramePr>
          <p:cNvPr id="4" name="Table 3">
            <a:extLst>
              <a:ext uri="{FF2B5EF4-FFF2-40B4-BE49-F238E27FC236}">
                <a16:creationId xmlns:a16="http://schemas.microsoft.com/office/drawing/2014/main" id="{4DE35922-73D9-2F17-424E-D67C9D275EA0}"/>
              </a:ext>
            </a:extLst>
          </p:cNvPr>
          <p:cNvGraphicFramePr>
            <a:graphicFrameLocks noGrp="1"/>
          </p:cNvGraphicFramePr>
          <p:nvPr/>
        </p:nvGraphicFramePr>
        <p:xfrm>
          <a:off x="903449" y="1808885"/>
          <a:ext cx="8960856" cy="2472119"/>
        </p:xfrm>
        <a:graphic>
          <a:graphicData uri="http://schemas.openxmlformats.org/drawingml/2006/table">
            <a:tbl>
              <a:tblPr firstRow="1" firstCol="1" bandRow="1">
                <a:tableStyleId>{5C22544A-7EE6-4342-B048-85BDC9FD1C3A}</a:tableStyleId>
              </a:tblPr>
              <a:tblGrid>
                <a:gridCol w="4028942">
                  <a:extLst>
                    <a:ext uri="{9D8B030D-6E8A-4147-A177-3AD203B41FA5}">
                      <a16:colId xmlns:a16="http://schemas.microsoft.com/office/drawing/2014/main" val="3460562269"/>
                    </a:ext>
                  </a:extLst>
                </a:gridCol>
                <a:gridCol w="1232362">
                  <a:extLst>
                    <a:ext uri="{9D8B030D-6E8A-4147-A177-3AD203B41FA5}">
                      <a16:colId xmlns:a16="http://schemas.microsoft.com/office/drawing/2014/main" val="519923716"/>
                    </a:ext>
                  </a:extLst>
                </a:gridCol>
                <a:gridCol w="1233184">
                  <a:extLst>
                    <a:ext uri="{9D8B030D-6E8A-4147-A177-3AD203B41FA5}">
                      <a16:colId xmlns:a16="http://schemas.microsoft.com/office/drawing/2014/main" val="1182053746"/>
                    </a:ext>
                  </a:extLst>
                </a:gridCol>
                <a:gridCol w="1233184">
                  <a:extLst>
                    <a:ext uri="{9D8B030D-6E8A-4147-A177-3AD203B41FA5}">
                      <a16:colId xmlns:a16="http://schemas.microsoft.com/office/drawing/2014/main" val="23044048"/>
                    </a:ext>
                  </a:extLst>
                </a:gridCol>
                <a:gridCol w="1233184">
                  <a:extLst>
                    <a:ext uri="{9D8B030D-6E8A-4147-A177-3AD203B41FA5}">
                      <a16:colId xmlns:a16="http://schemas.microsoft.com/office/drawing/2014/main" val="534098582"/>
                    </a:ext>
                  </a:extLst>
                </a:gridCol>
              </a:tblGrid>
              <a:tr h="932833">
                <a:tc>
                  <a:txBody>
                    <a:bodyPr/>
                    <a:lstStyle/>
                    <a:p>
                      <a:pPr>
                        <a:lnSpc>
                          <a:spcPct val="107000"/>
                        </a:lnSpc>
                        <a:spcAft>
                          <a:spcPts val="800"/>
                        </a:spcAft>
                      </a:pPr>
                      <a:r>
                        <a:rPr lang="en-GB" sz="1600" kern="100">
                          <a:effectLst/>
                        </a:rPr>
                        <a:t>Year of notification </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Total number of notifications </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ICRs NOT proceeding to SCR/LR</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ICRs proceeding to SCR/LR</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rPr>
                        <a:t>reviews proceeding under a different process</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1638543862"/>
                  </a:ext>
                </a:extLst>
              </a:tr>
              <a:tr h="589312">
                <a:tc>
                  <a:txBody>
                    <a:bodyPr/>
                    <a:lstStyle/>
                    <a:p>
                      <a:pPr>
                        <a:lnSpc>
                          <a:spcPct val="107000"/>
                        </a:lnSpc>
                        <a:spcAft>
                          <a:spcPts val="800"/>
                        </a:spcAft>
                      </a:pPr>
                      <a:r>
                        <a:rPr lang="en-GB" sz="1600" kern="100">
                          <a:effectLst/>
                          <a:latin typeface="Aptos" panose="020B0004020202020204" pitchFamily="34" charset="0"/>
                          <a:ea typeface="Aptos" panose="020B0004020202020204" pitchFamily="34" charset="0"/>
                          <a:cs typeface="Arial" panose="020B0604020202020204" pitchFamily="34" charset="0"/>
                        </a:rPr>
                        <a:t>Nov 2019 – Sept 2022 (three years)</a:t>
                      </a:r>
                    </a:p>
                  </a:txBody>
                  <a:tcPr marL="68580" marR="68580" marT="0" marB="0"/>
                </a:tc>
                <a:tc>
                  <a:txBody>
                    <a:bodyPr/>
                    <a:lstStyle/>
                    <a:p>
                      <a:pPr>
                        <a:lnSpc>
                          <a:spcPct val="107000"/>
                        </a:lnSpc>
                        <a:spcAft>
                          <a:spcPts val="800"/>
                        </a:spcAft>
                      </a:pPr>
                      <a:r>
                        <a:rPr lang="en-GB" sz="1600" kern="100">
                          <a:effectLst/>
                          <a:latin typeface="Aptos" panose="020B0004020202020204" pitchFamily="34" charset="0"/>
                          <a:ea typeface="Aptos" panose="020B0004020202020204" pitchFamily="34" charset="0"/>
                          <a:cs typeface="Arial" panose="020B0604020202020204" pitchFamily="34" charset="0"/>
                        </a:rPr>
                        <a:t>90</a:t>
                      </a:r>
                    </a:p>
                  </a:txBody>
                  <a:tcPr marL="68580" marR="68580" marT="0" marB="0"/>
                </a:tc>
                <a:tc>
                  <a:txBody>
                    <a:bodyPr/>
                    <a:lstStyle/>
                    <a:p>
                      <a:pPr>
                        <a:lnSpc>
                          <a:spcPct val="107000"/>
                        </a:lnSpc>
                        <a:spcAft>
                          <a:spcPts val="800"/>
                        </a:spcAft>
                      </a:pPr>
                      <a:r>
                        <a:rPr lang="en-GB" sz="1600" kern="100">
                          <a:effectLst/>
                          <a:latin typeface="Aptos" panose="020B0004020202020204" pitchFamily="34" charset="0"/>
                          <a:ea typeface="Aptos" panose="020B0004020202020204" pitchFamily="34" charset="0"/>
                          <a:cs typeface="Arial" panose="020B0604020202020204" pitchFamily="34" charset="0"/>
                        </a:rPr>
                        <a:t>58</a:t>
                      </a:r>
                    </a:p>
                  </a:txBody>
                  <a:tcPr marL="68580" marR="68580" marT="0" marB="0"/>
                </a:tc>
                <a:tc>
                  <a:txBody>
                    <a:bodyPr/>
                    <a:lstStyle/>
                    <a:p>
                      <a:pPr>
                        <a:lnSpc>
                          <a:spcPct val="107000"/>
                        </a:lnSpc>
                        <a:spcAft>
                          <a:spcPts val="800"/>
                        </a:spcAft>
                      </a:pPr>
                      <a:r>
                        <a:rPr lang="en-GB" sz="1600" kern="100">
                          <a:effectLst/>
                          <a:latin typeface="Aptos" panose="020B0004020202020204" pitchFamily="34" charset="0"/>
                          <a:ea typeface="Aptos" panose="020B0004020202020204" pitchFamily="34" charset="0"/>
                          <a:cs typeface="Arial" panose="020B0604020202020204" pitchFamily="34" charset="0"/>
                        </a:rPr>
                        <a:t>17</a:t>
                      </a:r>
                    </a:p>
                  </a:txBody>
                  <a:tcPr marL="68580" marR="68580" marT="0" marB="0"/>
                </a:tc>
                <a:tc>
                  <a:txBody>
                    <a:bodyPr/>
                    <a:lstStyle/>
                    <a:p>
                      <a:pPr>
                        <a:lnSpc>
                          <a:spcPct val="107000"/>
                        </a:lnSpc>
                        <a:spcAft>
                          <a:spcPts val="800"/>
                        </a:spcAft>
                      </a:pPr>
                      <a:r>
                        <a:rPr lang="en-GB" sz="1600" kern="100">
                          <a:effectLst/>
                          <a:latin typeface="Aptos" panose="020B0004020202020204" pitchFamily="34" charset="0"/>
                          <a:ea typeface="Aptos" panose="020B0004020202020204" pitchFamily="34" charset="0"/>
                          <a:cs typeface="Arial" panose="020B0604020202020204" pitchFamily="34" charset="0"/>
                        </a:rPr>
                        <a:t>15</a:t>
                      </a:r>
                    </a:p>
                  </a:txBody>
                  <a:tcPr marL="68580" marR="68580" marT="0" marB="0"/>
                </a:tc>
                <a:extLst>
                  <a:ext uri="{0D108BD9-81ED-4DB2-BD59-A6C34878D82A}">
                    <a16:rowId xmlns:a16="http://schemas.microsoft.com/office/drawing/2014/main" val="874612181"/>
                  </a:ext>
                </a:extLst>
              </a:tr>
              <a:tr h="589312">
                <a:tc>
                  <a:txBody>
                    <a:bodyPr/>
                    <a:lstStyle/>
                    <a:p>
                      <a:pPr>
                        <a:lnSpc>
                          <a:spcPct val="107000"/>
                        </a:lnSpc>
                        <a:spcAft>
                          <a:spcPts val="800"/>
                        </a:spcAft>
                      </a:pPr>
                      <a:r>
                        <a:rPr lang="en-GB" sz="1600" kern="100">
                          <a:effectLst/>
                        </a:rPr>
                        <a:t>Oct 2022 – Nov 23</a:t>
                      </a:r>
                      <a:endParaRPr lang="en-GB" sz="1600" kern="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600" kern="100">
                          <a:effectLst/>
                          <a:latin typeface="Aptos" panose="020B0004020202020204" pitchFamily="34" charset="0"/>
                          <a:ea typeface="Aptos" panose="020B0004020202020204" pitchFamily="34" charset="0"/>
                          <a:cs typeface="Arial" panose="020B0604020202020204" pitchFamily="34" charset="0"/>
                        </a:rPr>
                        <a:t>31</a:t>
                      </a:r>
                    </a:p>
                  </a:txBody>
                  <a:tcPr marL="68580" marR="68580" marT="0" marB="0"/>
                </a:tc>
                <a:tc>
                  <a:txBody>
                    <a:bodyPr/>
                    <a:lstStyle/>
                    <a:p>
                      <a:pPr>
                        <a:lnSpc>
                          <a:spcPct val="107000"/>
                        </a:lnSpc>
                        <a:spcAft>
                          <a:spcPts val="800"/>
                        </a:spcAft>
                      </a:pPr>
                      <a:r>
                        <a:rPr lang="en-GB" sz="1600" kern="100">
                          <a:effectLst/>
                          <a:latin typeface="Aptos" panose="020B0004020202020204" pitchFamily="34" charset="0"/>
                          <a:ea typeface="Aptos" panose="020B0004020202020204" pitchFamily="34" charset="0"/>
                          <a:cs typeface="Arial" panose="020B0604020202020204" pitchFamily="34" charset="0"/>
                        </a:rPr>
                        <a:t>17</a:t>
                      </a:r>
                    </a:p>
                  </a:txBody>
                  <a:tcPr marL="68580" marR="68580" marT="0" marB="0"/>
                </a:tc>
                <a:tc>
                  <a:txBody>
                    <a:bodyPr/>
                    <a:lstStyle/>
                    <a:p>
                      <a:pPr>
                        <a:lnSpc>
                          <a:spcPct val="107000"/>
                        </a:lnSpc>
                        <a:spcAft>
                          <a:spcPts val="800"/>
                        </a:spcAft>
                      </a:pPr>
                      <a:r>
                        <a:rPr lang="en-GB" sz="1600" kern="100">
                          <a:effectLst/>
                          <a:latin typeface="Aptos" panose="020B0004020202020204" pitchFamily="34" charset="0"/>
                          <a:ea typeface="Aptos" panose="020B0004020202020204" pitchFamily="34" charset="0"/>
                          <a:cs typeface="Arial" panose="020B0604020202020204" pitchFamily="34" charset="0"/>
                        </a:rPr>
                        <a:t>10</a:t>
                      </a:r>
                    </a:p>
                  </a:txBody>
                  <a:tcPr marL="68580" marR="68580" marT="0" marB="0"/>
                </a:tc>
                <a:tc>
                  <a:txBody>
                    <a:bodyPr/>
                    <a:lstStyle/>
                    <a:p>
                      <a:pPr>
                        <a:lnSpc>
                          <a:spcPct val="107000"/>
                        </a:lnSpc>
                        <a:spcAft>
                          <a:spcPts val="800"/>
                        </a:spcAft>
                      </a:pPr>
                      <a:r>
                        <a:rPr lang="en-GB" sz="1600" kern="100">
                          <a:effectLst/>
                          <a:latin typeface="Aptos" panose="020B0004020202020204" pitchFamily="34" charset="0"/>
                          <a:ea typeface="Aptos" panose="020B0004020202020204" pitchFamily="34" charset="0"/>
                          <a:cs typeface="Arial" panose="020B0604020202020204" pitchFamily="34" charset="0"/>
                        </a:rPr>
                        <a:t>4</a:t>
                      </a:r>
                    </a:p>
                  </a:txBody>
                  <a:tcPr marL="68580" marR="68580" marT="0" marB="0"/>
                </a:tc>
                <a:extLst>
                  <a:ext uri="{0D108BD9-81ED-4DB2-BD59-A6C34878D82A}">
                    <a16:rowId xmlns:a16="http://schemas.microsoft.com/office/drawing/2014/main" val="2569384212"/>
                  </a:ext>
                </a:extLst>
              </a:tr>
            </a:tbl>
          </a:graphicData>
        </a:graphic>
      </p:graphicFrame>
      <p:sp>
        <p:nvSpPr>
          <p:cNvPr id="6" name="TextBox 5">
            <a:extLst>
              <a:ext uri="{FF2B5EF4-FFF2-40B4-BE49-F238E27FC236}">
                <a16:creationId xmlns:a16="http://schemas.microsoft.com/office/drawing/2014/main" id="{B929CE24-F1EF-B353-2951-B74BC69DCB86}"/>
              </a:ext>
            </a:extLst>
          </p:cNvPr>
          <p:cNvSpPr txBox="1"/>
          <p:nvPr/>
        </p:nvSpPr>
        <p:spPr>
          <a:xfrm>
            <a:off x="900544" y="5334433"/>
            <a:ext cx="10196945" cy="2616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kumimoji="0" lang="en-GB" sz="1100" b="0"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Arial" panose="020B0604020202020204" pitchFamily="34" charset="0"/>
              </a:rPr>
              <a:t> </a:t>
            </a:r>
            <a:endParaRPr kumimoji="0" lang="en-GB" sz="1400" b="0" i="0" u="none" strike="noStrike" kern="100" cap="none" spc="0" normalizeH="0" baseline="0" noProof="0">
              <a:ln>
                <a:noFill/>
              </a:ln>
              <a:solidFill>
                <a:prstClr val="black"/>
              </a:solidFill>
              <a:effectLst/>
              <a:uLnTx/>
              <a:uFillTx/>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3835495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6CE61-2847-8045-1EAC-652F00659876}"/>
              </a:ext>
            </a:extLst>
          </p:cNvPr>
          <p:cNvSpPr>
            <a:spLocks noGrp="1"/>
          </p:cNvSpPr>
          <p:nvPr>
            <p:ph type="title"/>
          </p:nvPr>
        </p:nvSpPr>
        <p:spPr>
          <a:xfrm>
            <a:off x="838200" y="365126"/>
            <a:ext cx="10515600" cy="805584"/>
          </a:xfrm>
        </p:spPr>
        <p:txBody>
          <a:bodyPr/>
          <a:lstStyle/>
          <a:p>
            <a:pPr algn="ctr"/>
            <a:r>
              <a:rPr lang="en-GB"/>
              <a:t>Themes - Children</a:t>
            </a:r>
          </a:p>
        </p:txBody>
      </p:sp>
      <p:sp>
        <p:nvSpPr>
          <p:cNvPr id="3" name="Content Placeholder 2">
            <a:extLst>
              <a:ext uri="{FF2B5EF4-FFF2-40B4-BE49-F238E27FC236}">
                <a16:creationId xmlns:a16="http://schemas.microsoft.com/office/drawing/2014/main" id="{A134DB21-08F2-E2A9-8D93-FCA90553A330}"/>
              </a:ext>
            </a:extLst>
          </p:cNvPr>
          <p:cNvSpPr>
            <a:spLocks noGrp="1"/>
          </p:cNvSpPr>
          <p:nvPr>
            <p:ph idx="1"/>
          </p:nvPr>
        </p:nvSpPr>
        <p:spPr>
          <a:xfrm>
            <a:off x="838200" y="1226127"/>
            <a:ext cx="10515600" cy="4950836"/>
          </a:xfrm>
        </p:spPr>
        <p:txBody>
          <a:bodyPr>
            <a:normAutofit fontScale="77500" lnSpcReduction="20000"/>
          </a:bodyPr>
          <a:lstStyle/>
          <a:p>
            <a:pPr>
              <a:lnSpc>
                <a:spcPct val="107000"/>
              </a:lnSpc>
              <a:spcAft>
                <a:spcPts val="800"/>
              </a:spcAft>
            </a:pPr>
            <a:r>
              <a:rPr lang="en-GB" sz="2800" b="1" u="none">
                <a:solidFill>
                  <a:srgbClr val="000000"/>
                </a:solidFill>
                <a:effectLst/>
                <a:latin typeface="Arial" panose="020B0604020202020204" pitchFamily="34" charset="0"/>
                <a:ea typeface="Times New Roman" panose="02020603050405020304" pitchFamily="18" charset="0"/>
                <a:cs typeface="Arial" panose="020B0604020202020204" pitchFamily="34" charset="0"/>
              </a:rPr>
              <a:t>GIRFEC: </a:t>
            </a:r>
            <a:r>
              <a:rPr lang="en-GB" sz="2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including responding to wellbeing concerns, </a:t>
            </a:r>
            <a:r>
              <a:rPr lang="en-GB" sz="28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information sharing </a:t>
            </a:r>
            <a:r>
              <a:rPr lang="en-GB" sz="2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between children and adult services</a:t>
            </a:r>
            <a:r>
              <a:rPr lang="en-GB">
                <a:solidFill>
                  <a:srgbClr val="000000"/>
                </a:solidFill>
                <a:latin typeface="Arial" panose="020B0604020202020204" pitchFamily="34" charset="0"/>
                <a:ea typeface="Times New Roman" panose="02020603050405020304" pitchFamily="18" charset="0"/>
                <a:cs typeface="Arial" panose="020B0604020202020204" pitchFamily="34" charset="0"/>
              </a:rPr>
              <a:t>.</a:t>
            </a:r>
            <a:r>
              <a:rPr lang="en-GB" sz="2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The completion / quality of chronologies.</a:t>
            </a:r>
            <a:endParaRPr lang="en-GB" sz="28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2800" b="1" u="none">
                <a:solidFill>
                  <a:srgbClr val="000000"/>
                </a:solidFill>
                <a:effectLst/>
                <a:latin typeface="Arial" panose="020B0604020202020204" pitchFamily="34" charset="0"/>
                <a:ea typeface="Times New Roman" panose="02020603050405020304" pitchFamily="18" charset="0"/>
                <a:cs typeface="Arial" panose="020B0604020202020204" pitchFamily="34" charset="0"/>
              </a:rPr>
              <a:t>Neglect: </a:t>
            </a:r>
            <a:r>
              <a:rPr lang="en-GB" sz="2800">
                <a:effectLst/>
                <a:latin typeface="Arial" panose="020B0604020202020204" pitchFamily="34" charset="0"/>
                <a:ea typeface="Arial" panose="020B0604020202020204" pitchFamily="34" charset="0"/>
                <a:cs typeface="Arial" panose="020B0604020202020204" pitchFamily="34" charset="0"/>
              </a:rPr>
              <a:t>Identifying and responding to childhood neglect was a factor for four of the six children considered in SCR reports submitted. This included the identification, assessment and response to neglect in disabled children.</a:t>
            </a:r>
            <a:endParaRPr lang="en-GB" sz="28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2800" b="1" u="none">
                <a:solidFill>
                  <a:srgbClr val="000000"/>
                </a:solidFill>
                <a:effectLst/>
                <a:latin typeface="Arial" panose="020B0604020202020204" pitchFamily="34" charset="0"/>
                <a:ea typeface="Calibri" panose="020F0502020204030204" pitchFamily="34" charset="0"/>
                <a:cs typeface="Arial" panose="020B0604020202020204" pitchFamily="34" charset="0"/>
              </a:rPr>
              <a:t>Adolescent mental health and emotional wellbeing</a:t>
            </a:r>
          </a:p>
          <a:p>
            <a:pPr>
              <a:lnSpc>
                <a:spcPct val="107000"/>
              </a:lnSpc>
              <a:spcAft>
                <a:spcPts val="800"/>
              </a:spcAft>
            </a:pPr>
            <a:r>
              <a:rPr lang="en-GB" sz="2800" b="1" u="none">
                <a:solidFill>
                  <a:srgbClr val="000000"/>
                </a:solidFill>
                <a:effectLst/>
                <a:latin typeface="Arial" panose="020B0604020202020204" pitchFamily="34" charset="0"/>
                <a:ea typeface="Times New Roman" panose="02020603050405020304" pitchFamily="18" charset="0"/>
                <a:cs typeface="Arial" panose="020B0604020202020204" pitchFamily="34" charset="0"/>
              </a:rPr>
              <a:t>Pre-birth and post birth planning and assessment</a:t>
            </a:r>
            <a:endParaRPr lang="en-GB" b="1">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a:lnSpc>
                <a:spcPct val="107000"/>
              </a:lnSpc>
              <a:spcAft>
                <a:spcPts val="800"/>
              </a:spcAft>
            </a:pPr>
            <a:r>
              <a:rPr lang="en-GB" sz="2800" b="1" u="none">
                <a:solidFill>
                  <a:srgbClr val="000000"/>
                </a:solidFill>
                <a:effectLst/>
                <a:latin typeface="Arial" panose="020B0604020202020204" pitchFamily="34" charset="0"/>
                <a:ea typeface="Times New Roman" panose="02020603050405020304" pitchFamily="18" charset="0"/>
                <a:cs typeface="Arial" panose="020B0604020202020204" pitchFamily="34" charset="0"/>
              </a:rPr>
              <a:t>Transitions: </a:t>
            </a:r>
            <a:r>
              <a:rPr lang="en-GB" sz="2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including the transition from primary to secondary school and when a young person moves from children services to adult services. </a:t>
            </a:r>
            <a:endParaRPr lang="en-GB" sz="28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2800" b="1" u="none">
                <a:solidFill>
                  <a:srgbClr val="000000"/>
                </a:solidFill>
                <a:effectLst/>
                <a:latin typeface="Arial" panose="020B0604020202020204" pitchFamily="34" charset="0"/>
                <a:ea typeface="Times New Roman" panose="02020603050405020304" pitchFamily="18" charset="0"/>
                <a:cs typeface="Arial" panose="020B0604020202020204" pitchFamily="34" charset="0"/>
              </a:rPr>
              <a:t>Thresholds for intervention: </a:t>
            </a:r>
            <a:r>
              <a:rPr lang="en-GB" sz="280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This includes the need for child protection processes to be strong enough to ensure children with disabilities have timely and holistic responses, informing the assessment of neglect and risk. </a:t>
            </a:r>
            <a:endParaRPr lang="en-GB" sz="280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endParaRPr lang="en-GB" sz="28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72817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9136-170F-F945-5423-06B428235934}"/>
              </a:ext>
            </a:extLst>
          </p:cNvPr>
          <p:cNvSpPr>
            <a:spLocks noGrp="1"/>
          </p:cNvSpPr>
          <p:nvPr>
            <p:ph type="title"/>
          </p:nvPr>
        </p:nvSpPr>
        <p:spPr>
          <a:xfrm>
            <a:off x="838200" y="365126"/>
            <a:ext cx="10515600" cy="770948"/>
          </a:xfrm>
        </p:spPr>
        <p:txBody>
          <a:bodyPr/>
          <a:lstStyle/>
          <a:p>
            <a:pPr algn="ctr"/>
            <a:r>
              <a:rPr lang="en-GB"/>
              <a:t>Themes - Adults</a:t>
            </a:r>
          </a:p>
        </p:txBody>
      </p:sp>
      <p:sp>
        <p:nvSpPr>
          <p:cNvPr id="3" name="Content Placeholder 2">
            <a:extLst>
              <a:ext uri="{FF2B5EF4-FFF2-40B4-BE49-F238E27FC236}">
                <a16:creationId xmlns:a16="http://schemas.microsoft.com/office/drawing/2014/main" id="{96762B92-1D52-54EA-80C3-99335D9CE615}"/>
              </a:ext>
            </a:extLst>
          </p:cNvPr>
          <p:cNvSpPr>
            <a:spLocks noGrp="1"/>
          </p:cNvSpPr>
          <p:nvPr>
            <p:ph idx="1"/>
          </p:nvPr>
        </p:nvSpPr>
        <p:spPr>
          <a:xfrm>
            <a:off x="775854" y="1136074"/>
            <a:ext cx="10515600" cy="5587777"/>
          </a:xfrm>
        </p:spPr>
        <p:txBody>
          <a:bodyPr>
            <a:normAutofit fontScale="25000" lnSpcReduction="20000"/>
          </a:bodyPr>
          <a:lstStyle/>
          <a:p>
            <a:pPr marR="148590">
              <a:lnSpc>
                <a:spcPct val="111100"/>
              </a:lnSpc>
              <a:spcBef>
                <a:spcPts val="100"/>
              </a:spcBef>
            </a:pPr>
            <a:r>
              <a:rPr lang="en-GB" sz="8800" b="1">
                <a:cs typeface="Museo 100"/>
              </a:rPr>
              <a:t>Neglect</a:t>
            </a:r>
            <a:r>
              <a:rPr lang="en-GB" sz="8800" b="1" spc="-10">
                <a:cs typeface="Museo 100"/>
              </a:rPr>
              <a:t> </a:t>
            </a:r>
            <a:r>
              <a:rPr lang="en-GB" sz="8800" b="0">
                <a:cs typeface="Museo 100"/>
              </a:rPr>
              <a:t>and</a:t>
            </a:r>
            <a:r>
              <a:rPr lang="en-GB" sz="8800" b="0" spc="-10">
                <a:cs typeface="Museo 100"/>
              </a:rPr>
              <a:t> self-</a:t>
            </a:r>
            <a:r>
              <a:rPr lang="en-GB" sz="8800" b="0">
                <a:cs typeface="Museo 100"/>
              </a:rPr>
              <a:t>neglect</a:t>
            </a:r>
            <a:r>
              <a:rPr lang="en-GB" sz="8800" b="0" spc="-5">
                <a:cs typeface="Museo 100"/>
              </a:rPr>
              <a:t> </a:t>
            </a:r>
            <a:r>
              <a:rPr lang="en-GB" sz="8800" b="0">
                <a:cs typeface="Museo 100"/>
              </a:rPr>
              <a:t>were</a:t>
            </a:r>
            <a:r>
              <a:rPr lang="en-GB" sz="8800" b="0" spc="-10">
                <a:cs typeface="Museo 100"/>
              </a:rPr>
              <a:t> </a:t>
            </a:r>
            <a:r>
              <a:rPr lang="en-GB" sz="8800" b="0">
                <a:cs typeface="Museo 100"/>
              </a:rPr>
              <a:t>the</a:t>
            </a:r>
            <a:r>
              <a:rPr lang="en-GB" sz="8800" b="0" spc="-5">
                <a:cs typeface="Museo 100"/>
              </a:rPr>
              <a:t> </a:t>
            </a:r>
            <a:r>
              <a:rPr lang="en-GB" sz="8800" b="0">
                <a:cs typeface="Museo 100"/>
              </a:rPr>
              <a:t>most</a:t>
            </a:r>
            <a:r>
              <a:rPr lang="en-GB" sz="8800" b="0" spc="-10">
                <a:cs typeface="Museo 100"/>
              </a:rPr>
              <a:t> </a:t>
            </a:r>
            <a:r>
              <a:rPr lang="en-GB" sz="8800" b="0">
                <a:cs typeface="Museo 100"/>
              </a:rPr>
              <a:t>prominent</a:t>
            </a:r>
            <a:r>
              <a:rPr lang="en-GB" sz="8800" b="0" spc="-10">
                <a:cs typeface="Museo 100"/>
              </a:rPr>
              <a:t> </a:t>
            </a:r>
            <a:r>
              <a:rPr lang="en-GB" sz="8800" b="0">
                <a:cs typeface="Museo 100"/>
              </a:rPr>
              <a:t>categories</a:t>
            </a:r>
            <a:r>
              <a:rPr lang="en-GB" sz="8800" b="0" spc="-5">
                <a:cs typeface="Museo 100"/>
              </a:rPr>
              <a:t> </a:t>
            </a:r>
            <a:r>
              <a:rPr lang="en-GB" sz="8800" b="0">
                <a:cs typeface="Museo 100"/>
              </a:rPr>
              <a:t>of</a:t>
            </a:r>
            <a:r>
              <a:rPr lang="en-GB" sz="8800" b="0" spc="-10">
                <a:cs typeface="Museo 100"/>
              </a:rPr>
              <a:t> </a:t>
            </a:r>
            <a:r>
              <a:rPr lang="en-GB" sz="8800" b="0">
                <a:cs typeface="Museo 100"/>
              </a:rPr>
              <a:t>harm</a:t>
            </a:r>
            <a:r>
              <a:rPr lang="en-GB" sz="8800" b="0" spc="-5">
                <a:cs typeface="Museo 100"/>
              </a:rPr>
              <a:t> </a:t>
            </a:r>
            <a:r>
              <a:rPr lang="en-GB" sz="8800" b="0" spc="-10">
                <a:cs typeface="Museo 100"/>
              </a:rPr>
              <a:t>identified. </a:t>
            </a:r>
            <a:r>
              <a:rPr lang="en-GB" sz="8800" b="0">
                <a:cs typeface="Museo 100"/>
              </a:rPr>
              <a:t>While</a:t>
            </a:r>
            <a:r>
              <a:rPr lang="en-GB" sz="8800" b="0" spc="-15">
                <a:cs typeface="Museo 100"/>
              </a:rPr>
              <a:t> </a:t>
            </a:r>
            <a:r>
              <a:rPr lang="en-GB" sz="8800" b="0">
                <a:cs typeface="Museo 100"/>
              </a:rPr>
              <a:t>there</a:t>
            </a:r>
            <a:r>
              <a:rPr lang="en-GB" sz="8800" b="0" spc="-15">
                <a:cs typeface="Museo 100"/>
              </a:rPr>
              <a:t> </a:t>
            </a:r>
            <a:r>
              <a:rPr lang="en-GB" sz="8800" b="0">
                <a:cs typeface="Museo 100"/>
              </a:rPr>
              <a:t>was</a:t>
            </a:r>
            <a:r>
              <a:rPr lang="en-GB" sz="8800" b="0" spc="-15">
                <a:cs typeface="Museo 100"/>
              </a:rPr>
              <a:t> </a:t>
            </a:r>
            <a:r>
              <a:rPr lang="en-GB" sz="8800" b="0">
                <a:cs typeface="Museo 100"/>
              </a:rPr>
              <a:t>evidence</a:t>
            </a:r>
            <a:r>
              <a:rPr lang="en-GB" sz="8800" b="0" spc="-15">
                <a:cs typeface="Museo 100"/>
              </a:rPr>
              <a:t> </a:t>
            </a:r>
            <a:r>
              <a:rPr lang="en-GB" sz="8800" b="0">
                <a:cs typeface="Museo 100"/>
              </a:rPr>
              <a:t>some</a:t>
            </a:r>
            <a:r>
              <a:rPr lang="en-GB" sz="8800" b="0" spc="-15">
                <a:cs typeface="Museo 100"/>
              </a:rPr>
              <a:t> </a:t>
            </a:r>
            <a:r>
              <a:rPr lang="en-GB" sz="8800" b="0">
                <a:cs typeface="Museo 100"/>
              </a:rPr>
              <a:t>partnerships</a:t>
            </a:r>
            <a:r>
              <a:rPr lang="en-GB" sz="8800" b="0" spc="-15">
                <a:cs typeface="Museo 100"/>
              </a:rPr>
              <a:t> </a:t>
            </a:r>
            <a:r>
              <a:rPr lang="en-GB" sz="8800" b="0">
                <a:cs typeface="Museo 100"/>
              </a:rPr>
              <a:t>were</a:t>
            </a:r>
            <a:r>
              <a:rPr lang="en-GB" sz="8800" b="0" spc="-15">
                <a:cs typeface="Museo 100"/>
              </a:rPr>
              <a:t> </a:t>
            </a:r>
            <a:r>
              <a:rPr lang="en-GB" sz="8800" b="0">
                <a:cs typeface="Museo 100"/>
              </a:rPr>
              <a:t>responding</a:t>
            </a:r>
            <a:r>
              <a:rPr lang="en-GB" sz="8800" b="0" spc="-15">
                <a:cs typeface="Museo 100"/>
              </a:rPr>
              <a:t> </a:t>
            </a:r>
            <a:r>
              <a:rPr lang="en-GB" sz="8800" b="0">
                <a:cs typeface="Museo 100"/>
              </a:rPr>
              <a:t>to</a:t>
            </a:r>
            <a:r>
              <a:rPr lang="en-GB" sz="8800" b="0" spc="-15">
                <a:cs typeface="Museo 100"/>
              </a:rPr>
              <a:t> </a:t>
            </a:r>
            <a:r>
              <a:rPr lang="en-GB" sz="8800" b="0">
                <a:cs typeface="Museo 100"/>
              </a:rPr>
              <a:t>these</a:t>
            </a:r>
            <a:r>
              <a:rPr lang="en-GB" sz="8800" b="0" spc="-15">
                <a:cs typeface="Museo 100"/>
              </a:rPr>
              <a:t> </a:t>
            </a:r>
            <a:r>
              <a:rPr lang="en-GB" sz="8800" b="0">
                <a:cs typeface="Museo 100"/>
              </a:rPr>
              <a:t>issues,</a:t>
            </a:r>
            <a:r>
              <a:rPr lang="en-GB" sz="8800" b="0" spc="-10">
                <a:cs typeface="Museo 100"/>
              </a:rPr>
              <a:t> </a:t>
            </a:r>
            <a:r>
              <a:rPr lang="en-GB" sz="8800" b="0" spc="-20">
                <a:cs typeface="Museo 100"/>
              </a:rPr>
              <a:t>more </a:t>
            </a:r>
            <a:r>
              <a:rPr lang="en-GB" sz="8800" b="0">
                <a:cs typeface="Museo 100"/>
              </a:rPr>
              <a:t>needed</a:t>
            </a:r>
            <a:r>
              <a:rPr lang="en-GB" sz="8800" b="0" spc="-5">
                <a:cs typeface="Museo 100"/>
              </a:rPr>
              <a:t> </a:t>
            </a:r>
            <a:r>
              <a:rPr lang="en-GB" sz="8800" b="0">
                <a:cs typeface="Museo 100"/>
              </a:rPr>
              <a:t>to</a:t>
            </a:r>
            <a:r>
              <a:rPr lang="en-GB" sz="8800" b="0" spc="-5">
                <a:cs typeface="Museo 100"/>
              </a:rPr>
              <a:t> </a:t>
            </a:r>
            <a:r>
              <a:rPr lang="en-GB" sz="8800" b="0">
                <a:cs typeface="Museo 100"/>
              </a:rPr>
              <a:t>be</a:t>
            </a:r>
            <a:r>
              <a:rPr lang="en-GB" sz="8800" b="0" spc="-5">
                <a:cs typeface="Museo 100"/>
              </a:rPr>
              <a:t> </a:t>
            </a:r>
            <a:r>
              <a:rPr lang="en-GB" sz="8800" b="0">
                <a:cs typeface="Museo 100"/>
              </a:rPr>
              <a:t>done </a:t>
            </a:r>
            <a:r>
              <a:rPr lang="en-GB" sz="8800" b="0" spc="-10">
                <a:cs typeface="Museo 100"/>
              </a:rPr>
              <a:t>nationally.</a:t>
            </a:r>
            <a:endParaRPr lang="en-GB" sz="8800">
              <a:cs typeface="Museo 100"/>
            </a:endParaRPr>
          </a:p>
          <a:p>
            <a:pPr marR="268605" algn="just">
              <a:lnSpc>
                <a:spcPct val="111100"/>
              </a:lnSpc>
            </a:pPr>
            <a:r>
              <a:rPr lang="en-GB" sz="8800" b="0">
                <a:cs typeface="Museo 100"/>
              </a:rPr>
              <a:t>The</a:t>
            </a:r>
            <a:r>
              <a:rPr lang="en-GB" sz="8800" b="0" spc="-15">
                <a:cs typeface="Museo 100"/>
              </a:rPr>
              <a:t> </a:t>
            </a:r>
            <a:r>
              <a:rPr lang="en-GB" sz="8800" b="0">
                <a:cs typeface="Museo 100"/>
              </a:rPr>
              <a:t>circumstances</a:t>
            </a:r>
            <a:r>
              <a:rPr lang="en-GB" sz="8800" b="0" spc="-15">
                <a:cs typeface="Museo 100"/>
              </a:rPr>
              <a:t> </a:t>
            </a:r>
            <a:r>
              <a:rPr lang="en-GB" sz="8800" b="0">
                <a:cs typeface="Museo 100"/>
              </a:rPr>
              <a:t>of</a:t>
            </a:r>
            <a:r>
              <a:rPr lang="en-GB" sz="8800" b="0" spc="-15">
                <a:cs typeface="Museo 100"/>
              </a:rPr>
              <a:t> </a:t>
            </a:r>
            <a:r>
              <a:rPr lang="en-GB" sz="8800" b="0">
                <a:cs typeface="Museo 100"/>
              </a:rPr>
              <a:t>those</a:t>
            </a:r>
            <a:r>
              <a:rPr lang="en-GB" sz="8800" b="0" spc="-15">
                <a:cs typeface="Museo 100"/>
              </a:rPr>
              <a:t> </a:t>
            </a:r>
            <a:r>
              <a:rPr lang="en-GB" sz="8800" b="0">
                <a:cs typeface="Museo 100"/>
              </a:rPr>
              <a:t>affected</a:t>
            </a:r>
            <a:r>
              <a:rPr lang="en-GB" sz="8800" b="0" spc="-10">
                <a:cs typeface="Museo 100"/>
              </a:rPr>
              <a:t> </a:t>
            </a:r>
            <a:r>
              <a:rPr lang="en-GB" sz="8800" b="0">
                <a:cs typeface="Museo 100"/>
              </a:rPr>
              <a:t>by</a:t>
            </a:r>
            <a:r>
              <a:rPr lang="en-GB" sz="8800" b="0" spc="-15">
                <a:cs typeface="Museo 100"/>
              </a:rPr>
              <a:t> </a:t>
            </a:r>
            <a:r>
              <a:rPr lang="en-GB" sz="8800" b="1">
                <a:cs typeface="Museo 100"/>
              </a:rPr>
              <a:t>mental</a:t>
            </a:r>
            <a:r>
              <a:rPr lang="en-GB" sz="8800" b="1" spc="-15">
                <a:cs typeface="Museo 100"/>
              </a:rPr>
              <a:t> </a:t>
            </a:r>
            <a:r>
              <a:rPr lang="en-GB" sz="8800" b="1">
                <a:cs typeface="Museo 100"/>
              </a:rPr>
              <a:t>health</a:t>
            </a:r>
            <a:r>
              <a:rPr lang="en-GB" sz="8800" b="1" spc="-15">
                <a:cs typeface="Museo 100"/>
              </a:rPr>
              <a:t> </a:t>
            </a:r>
            <a:r>
              <a:rPr lang="en-GB" sz="8800" b="1">
                <a:cs typeface="Museo 100"/>
              </a:rPr>
              <a:t>and</a:t>
            </a:r>
            <a:r>
              <a:rPr lang="en-GB" sz="8800" b="1" spc="-15">
                <a:cs typeface="Museo 100"/>
              </a:rPr>
              <a:t> </a:t>
            </a:r>
            <a:r>
              <a:rPr lang="en-GB" sz="8800" b="1">
                <a:cs typeface="Museo 100"/>
              </a:rPr>
              <a:t>substance</a:t>
            </a:r>
            <a:r>
              <a:rPr lang="en-GB" sz="8800" b="1" spc="-10">
                <a:cs typeface="Museo 100"/>
              </a:rPr>
              <a:t> </a:t>
            </a:r>
            <a:r>
              <a:rPr lang="en-GB" sz="8800" b="1">
                <a:cs typeface="Museo 100"/>
              </a:rPr>
              <a:t>misuse</a:t>
            </a:r>
            <a:r>
              <a:rPr lang="en-GB" sz="8800" b="1" spc="-15">
                <a:cs typeface="Museo 100"/>
              </a:rPr>
              <a:t> </a:t>
            </a:r>
            <a:r>
              <a:rPr lang="en-GB" sz="8800" b="0" spc="-20">
                <a:cs typeface="Museo 100"/>
              </a:rPr>
              <a:t>were </a:t>
            </a:r>
            <a:r>
              <a:rPr lang="en-GB" sz="8800" b="0">
                <a:cs typeface="Museo 100"/>
              </a:rPr>
              <a:t>most</a:t>
            </a:r>
            <a:r>
              <a:rPr lang="en-GB" sz="8800" b="0" spc="-20">
                <a:cs typeface="Museo 100"/>
              </a:rPr>
              <a:t> </a:t>
            </a:r>
            <a:r>
              <a:rPr lang="en-GB" sz="8800" b="0">
                <a:cs typeface="Museo 100"/>
              </a:rPr>
              <a:t>frequently</a:t>
            </a:r>
            <a:r>
              <a:rPr lang="en-GB" sz="8800" b="0" spc="-15">
                <a:cs typeface="Museo 100"/>
              </a:rPr>
              <a:t> </a:t>
            </a:r>
            <a:r>
              <a:rPr lang="en-GB" sz="8800" b="0">
                <a:cs typeface="Museo 100"/>
              </a:rPr>
              <a:t>considered</a:t>
            </a:r>
            <a:r>
              <a:rPr lang="en-GB" sz="8800" b="0" spc="-15">
                <a:cs typeface="Museo 100"/>
              </a:rPr>
              <a:t> </a:t>
            </a:r>
            <a:r>
              <a:rPr lang="en-GB" sz="8800" b="0">
                <a:cs typeface="Museo 100"/>
              </a:rPr>
              <a:t>in</a:t>
            </a:r>
            <a:r>
              <a:rPr lang="en-GB" sz="8800" b="0" spc="-15">
                <a:cs typeface="Museo 100"/>
              </a:rPr>
              <a:t> </a:t>
            </a:r>
            <a:r>
              <a:rPr lang="en-GB" sz="8800" b="0">
                <a:cs typeface="Museo 100"/>
              </a:rPr>
              <a:t>reviews.</a:t>
            </a:r>
            <a:r>
              <a:rPr lang="en-GB" sz="8800" b="0" spc="-15">
                <a:cs typeface="Museo 100"/>
              </a:rPr>
              <a:t> </a:t>
            </a:r>
            <a:r>
              <a:rPr lang="en-GB" sz="8800" b="0">
                <a:cs typeface="Museo 100"/>
              </a:rPr>
              <a:t>Health</a:t>
            </a:r>
            <a:r>
              <a:rPr lang="en-GB" sz="8800" b="0" spc="-20">
                <a:cs typeface="Museo 100"/>
              </a:rPr>
              <a:t> </a:t>
            </a:r>
            <a:r>
              <a:rPr lang="en-GB" sz="8800" b="0">
                <a:cs typeface="Museo 100"/>
              </a:rPr>
              <a:t>and</a:t>
            </a:r>
            <a:r>
              <a:rPr lang="en-GB" sz="8800" b="0" spc="-15">
                <a:cs typeface="Museo 100"/>
              </a:rPr>
              <a:t> </a:t>
            </a:r>
            <a:r>
              <a:rPr lang="en-GB" sz="8800" b="0">
                <a:cs typeface="Museo 100"/>
              </a:rPr>
              <a:t>social</a:t>
            </a:r>
            <a:r>
              <a:rPr lang="en-GB" sz="8800" b="0" spc="-15">
                <a:cs typeface="Museo 100"/>
              </a:rPr>
              <a:t> </a:t>
            </a:r>
            <a:r>
              <a:rPr lang="en-GB" sz="8800" b="0">
                <a:cs typeface="Museo 100"/>
              </a:rPr>
              <a:t>care</a:t>
            </a:r>
            <a:r>
              <a:rPr lang="en-GB" sz="8800" b="0" spc="-15">
                <a:cs typeface="Museo 100"/>
              </a:rPr>
              <a:t> </a:t>
            </a:r>
            <a:r>
              <a:rPr lang="en-GB" sz="8800" b="0">
                <a:cs typeface="Museo 100"/>
              </a:rPr>
              <a:t>partnerships</a:t>
            </a:r>
            <a:r>
              <a:rPr lang="en-GB" sz="8800" b="0" spc="-15">
                <a:cs typeface="Museo 100"/>
              </a:rPr>
              <a:t> </a:t>
            </a:r>
            <a:r>
              <a:rPr lang="en-GB" sz="8800" b="0" spc="-10">
                <a:cs typeface="Museo 100"/>
              </a:rPr>
              <a:t>should </a:t>
            </a:r>
            <a:r>
              <a:rPr lang="en-GB" sz="8800" b="0">
                <a:cs typeface="Museo 100"/>
              </a:rPr>
              <a:t>carefully</a:t>
            </a:r>
            <a:r>
              <a:rPr lang="en-GB" sz="8800" b="0" spc="-40">
                <a:cs typeface="Museo 100"/>
              </a:rPr>
              <a:t> </a:t>
            </a:r>
            <a:r>
              <a:rPr lang="en-GB" sz="8800" b="0">
                <a:cs typeface="Museo 100"/>
              </a:rPr>
              <a:t>consider</a:t>
            </a:r>
            <a:r>
              <a:rPr lang="en-GB" sz="8800" b="0" spc="-25">
                <a:cs typeface="Museo 100"/>
              </a:rPr>
              <a:t> </a:t>
            </a:r>
            <a:r>
              <a:rPr lang="en-GB" sz="8800" b="0">
                <a:cs typeface="Museo 100"/>
              </a:rPr>
              <a:t>this</a:t>
            </a:r>
            <a:r>
              <a:rPr lang="en-GB" sz="8800" b="0" spc="-25">
                <a:cs typeface="Museo 100"/>
              </a:rPr>
              <a:t> </a:t>
            </a:r>
            <a:r>
              <a:rPr lang="en-GB" sz="8800" b="0">
                <a:cs typeface="Museo 100"/>
              </a:rPr>
              <a:t>to</a:t>
            </a:r>
            <a:r>
              <a:rPr lang="en-GB" sz="8800" b="0" spc="-30">
                <a:cs typeface="Museo 100"/>
              </a:rPr>
              <a:t> </a:t>
            </a:r>
            <a:r>
              <a:rPr lang="en-GB" sz="8800" b="0">
                <a:cs typeface="Museo 100"/>
              </a:rPr>
              <a:t>inform</a:t>
            </a:r>
            <a:r>
              <a:rPr lang="en-GB" sz="8800" b="0" spc="-25">
                <a:cs typeface="Museo 100"/>
              </a:rPr>
              <a:t> </a:t>
            </a:r>
            <a:r>
              <a:rPr lang="en-GB" sz="8800" b="0">
                <a:cs typeface="Museo 100"/>
              </a:rPr>
              <a:t>future</a:t>
            </a:r>
            <a:r>
              <a:rPr lang="en-GB" sz="8800" b="0" spc="-25">
                <a:cs typeface="Museo 100"/>
              </a:rPr>
              <a:t> </a:t>
            </a:r>
            <a:r>
              <a:rPr lang="en-GB" sz="8800" b="0">
                <a:cs typeface="Museo 100"/>
              </a:rPr>
              <a:t>trauma</a:t>
            </a:r>
            <a:r>
              <a:rPr lang="en-GB" sz="8800" b="0" spc="-30">
                <a:cs typeface="Museo 100"/>
              </a:rPr>
              <a:t> </a:t>
            </a:r>
            <a:r>
              <a:rPr lang="en-GB" sz="8800" b="0">
                <a:cs typeface="Museo 100"/>
              </a:rPr>
              <a:t>informed</a:t>
            </a:r>
            <a:r>
              <a:rPr lang="en-GB" sz="8800" b="0" spc="-25">
                <a:cs typeface="Museo 100"/>
              </a:rPr>
              <a:t> </a:t>
            </a:r>
            <a:r>
              <a:rPr lang="en-GB" sz="8800" b="0">
                <a:cs typeface="Museo 100"/>
              </a:rPr>
              <a:t>improvement</a:t>
            </a:r>
            <a:r>
              <a:rPr lang="en-GB" sz="8800" b="0" spc="-25">
                <a:cs typeface="Museo 100"/>
              </a:rPr>
              <a:t> </a:t>
            </a:r>
            <a:r>
              <a:rPr lang="en-GB" sz="8800" b="0" spc="-10">
                <a:cs typeface="Museo 100"/>
              </a:rPr>
              <a:t>activity.</a:t>
            </a:r>
            <a:endParaRPr lang="en-GB" sz="8800">
              <a:cs typeface="Museo 100"/>
            </a:endParaRPr>
          </a:p>
          <a:p>
            <a:pPr marR="5080">
              <a:lnSpc>
                <a:spcPct val="111100"/>
              </a:lnSpc>
            </a:pPr>
            <a:r>
              <a:rPr lang="en-GB" sz="8800" b="0">
                <a:cs typeface="Museo 100"/>
              </a:rPr>
              <a:t>Ineffective</a:t>
            </a:r>
            <a:r>
              <a:rPr lang="en-GB" sz="8800" b="0" spc="-20">
                <a:cs typeface="Museo 100"/>
              </a:rPr>
              <a:t> </a:t>
            </a:r>
            <a:r>
              <a:rPr lang="en-GB" sz="8800" b="1">
                <a:cs typeface="Museo 100"/>
              </a:rPr>
              <a:t>communication</a:t>
            </a:r>
            <a:r>
              <a:rPr lang="en-GB" sz="8800" b="1" spc="-15">
                <a:cs typeface="Museo 100"/>
              </a:rPr>
              <a:t> </a:t>
            </a:r>
            <a:r>
              <a:rPr lang="en-GB" sz="8800" b="1">
                <a:cs typeface="Museo 100"/>
              </a:rPr>
              <a:t>and</a:t>
            </a:r>
            <a:r>
              <a:rPr lang="en-GB" sz="8800" b="1" spc="-15">
                <a:cs typeface="Museo 100"/>
              </a:rPr>
              <a:t> </a:t>
            </a:r>
            <a:r>
              <a:rPr lang="en-GB" sz="8800" b="1">
                <a:cs typeface="Museo 100"/>
              </a:rPr>
              <a:t>information</a:t>
            </a:r>
            <a:r>
              <a:rPr lang="en-GB" sz="8800" b="1" spc="-20">
                <a:cs typeface="Museo 100"/>
              </a:rPr>
              <a:t> </a:t>
            </a:r>
            <a:r>
              <a:rPr lang="en-GB" sz="8800" b="1">
                <a:cs typeface="Museo 100"/>
              </a:rPr>
              <a:t>sharing</a:t>
            </a:r>
            <a:r>
              <a:rPr lang="en-GB" sz="8800" b="1" spc="-15">
                <a:cs typeface="Museo 100"/>
              </a:rPr>
              <a:t> </a:t>
            </a:r>
            <a:r>
              <a:rPr lang="en-GB" sz="8800" b="0">
                <a:cs typeface="Museo 100"/>
              </a:rPr>
              <a:t>contributed</a:t>
            </a:r>
            <a:r>
              <a:rPr lang="en-GB" sz="8800" b="0" spc="-15">
                <a:cs typeface="Museo 100"/>
              </a:rPr>
              <a:t> </a:t>
            </a:r>
            <a:r>
              <a:rPr lang="en-GB" sz="8800" b="0">
                <a:cs typeface="Museo 100"/>
              </a:rPr>
              <a:t>to</a:t>
            </a:r>
            <a:r>
              <a:rPr lang="en-GB" sz="8800" b="0" spc="-20">
                <a:cs typeface="Museo 100"/>
              </a:rPr>
              <a:t> </a:t>
            </a:r>
            <a:r>
              <a:rPr lang="en-GB" sz="8800" b="0">
                <a:cs typeface="Museo 100"/>
              </a:rPr>
              <a:t>poor</a:t>
            </a:r>
            <a:r>
              <a:rPr lang="en-GB" sz="8800" b="0" spc="-15">
                <a:cs typeface="Museo 100"/>
              </a:rPr>
              <a:t> </a:t>
            </a:r>
            <a:r>
              <a:rPr lang="en-GB" sz="8800" b="0">
                <a:cs typeface="Museo 100"/>
              </a:rPr>
              <a:t>outcomes</a:t>
            </a:r>
            <a:r>
              <a:rPr lang="en-GB" sz="8800" b="0" spc="-15">
                <a:cs typeface="Museo 100"/>
              </a:rPr>
              <a:t> </a:t>
            </a:r>
            <a:r>
              <a:rPr lang="en-GB" sz="8800" b="0" spc="-25">
                <a:cs typeface="Museo 100"/>
              </a:rPr>
              <a:t>for </a:t>
            </a:r>
            <a:r>
              <a:rPr lang="en-GB" sz="8800" b="0">
                <a:cs typeface="Museo 100"/>
              </a:rPr>
              <a:t>adults at risk of </a:t>
            </a:r>
            <a:r>
              <a:rPr lang="en-GB" sz="8800" b="0" spc="-10">
                <a:cs typeface="Museo 100"/>
              </a:rPr>
              <a:t>harm.</a:t>
            </a:r>
            <a:endParaRPr lang="en-GB" sz="8800">
              <a:cs typeface="Museo 100"/>
            </a:endParaRPr>
          </a:p>
          <a:p>
            <a:pPr marR="255270" algn="just">
              <a:lnSpc>
                <a:spcPct val="111100"/>
              </a:lnSpc>
            </a:pPr>
            <a:r>
              <a:rPr lang="en-GB" sz="8800" b="0">
                <a:cs typeface="Museo 100"/>
              </a:rPr>
              <a:t>Poorly</a:t>
            </a:r>
            <a:r>
              <a:rPr lang="en-GB" sz="8800" b="0" spc="-30">
                <a:cs typeface="Museo 100"/>
              </a:rPr>
              <a:t> </a:t>
            </a:r>
            <a:r>
              <a:rPr lang="en-GB" sz="8800" b="0">
                <a:cs typeface="Museo 100"/>
              </a:rPr>
              <a:t>planned</a:t>
            </a:r>
            <a:r>
              <a:rPr lang="en-GB" sz="8800" b="0" spc="-25">
                <a:cs typeface="Museo 100"/>
              </a:rPr>
              <a:t> </a:t>
            </a:r>
            <a:r>
              <a:rPr lang="en-GB" sz="8800" b="0">
                <a:cs typeface="Museo 100"/>
              </a:rPr>
              <a:t>hospital</a:t>
            </a:r>
            <a:r>
              <a:rPr lang="en-GB" sz="8800" b="0" spc="-25">
                <a:cs typeface="Museo 100"/>
              </a:rPr>
              <a:t> </a:t>
            </a:r>
            <a:r>
              <a:rPr lang="en-GB" sz="8800" b="0">
                <a:cs typeface="Museo 100"/>
              </a:rPr>
              <a:t>discharges</a:t>
            </a:r>
            <a:r>
              <a:rPr lang="en-GB" sz="8800" b="0" spc="-30">
                <a:cs typeface="Museo 100"/>
              </a:rPr>
              <a:t> </a:t>
            </a:r>
            <a:r>
              <a:rPr lang="en-GB" sz="8800" b="0">
                <a:cs typeface="Museo 100"/>
              </a:rPr>
              <a:t>were</a:t>
            </a:r>
            <a:r>
              <a:rPr lang="en-GB" sz="8800" b="0" spc="-25">
                <a:cs typeface="Museo 100"/>
              </a:rPr>
              <a:t> </a:t>
            </a:r>
            <a:r>
              <a:rPr lang="en-GB" sz="8800" b="0">
                <a:cs typeface="Museo 100"/>
              </a:rPr>
              <a:t>a</a:t>
            </a:r>
            <a:r>
              <a:rPr lang="en-GB" sz="8800" b="0" spc="-25">
                <a:cs typeface="Museo 100"/>
              </a:rPr>
              <a:t> </a:t>
            </a:r>
            <a:r>
              <a:rPr lang="en-GB" sz="8800" b="0">
                <a:cs typeface="Museo 100"/>
              </a:rPr>
              <a:t>significant</a:t>
            </a:r>
            <a:r>
              <a:rPr lang="en-GB" sz="8800" b="0" spc="-30">
                <a:cs typeface="Museo 100"/>
              </a:rPr>
              <a:t> </a:t>
            </a:r>
            <a:r>
              <a:rPr lang="en-GB" sz="8800" b="0">
                <a:cs typeface="Museo 100"/>
              </a:rPr>
              <a:t>feature</a:t>
            </a:r>
            <a:r>
              <a:rPr lang="en-GB" sz="8800" b="0" spc="-25">
                <a:cs typeface="Museo 100"/>
              </a:rPr>
              <a:t> </a:t>
            </a:r>
            <a:r>
              <a:rPr lang="en-GB" sz="8800" b="0">
                <a:cs typeface="Museo 100"/>
              </a:rPr>
              <a:t>in</a:t>
            </a:r>
            <a:r>
              <a:rPr lang="en-GB" sz="8800" b="0" spc="-25">
                <a:cs typeface="Museo 100"/>
              </a:rPr>
              <a:t> </a:t>
            </a:r>
            <a:r>
              <a:rPr lang="en-GB" sz="8800" b="0">
                <a:cs typeface="Museo 100"/>
              </a:rPr>
              <a:t>some</a:t>
            </a:r>
            <a:r>
              <a:rPr lang="en-GB" sz="8800" b="0" spc="-25">
                <a:cs typeface="Museo 100"/>
              </a:rPr>
              <a:t> </a:t>
            </a:r>
            <a:r>
              <a:rPr lang="en-GB" sz="8800" b="0">
                <a:cs typeface="Museo 100"/>
              </a:rPr>
              <a:t>reviews.</a:t>
            </a:r>
            <a:r>
              <a:rPr lang="en-GB" sz="8800" b="0" spc="-50">
                <a:cs typeface="Museo 100"/>
              </a:rPr>
              <a:t> </a:t>
            </a:r>
            <a:r>
              <a:rPr lang="en-GB" sz="8800" b="0" spc="-20">
                <a:cs typeface="Museo 100"/>
              </a:rPr>
              <a:t>This </a:t>
            </a:r>
            <a:r>
              <a:rPr lang="en-GB" sz="8800" b="0">
                <a:cs typeface="Museo 100"/>
              </a:rPr>
              <a:t>requires</a:t>
            </a:r>
            <a:r>
              <a:rPr lang="en-GB" sz="8800" b="0" spc="-35">
                <a:cs typeface="Museo 100"/>
              </a:rPr>
              <a:t> </a:t>
            </a:r>
            <a:r>
              <a:rPr lang="en-GB" sz="8800" b="0">
                <a:cs typeface="Museo 100"/>
              </a:rPr>
              <a:t>close</a:t>
            </a:r>
            <a:r>
              <a:rPr lang="en-GB" sz="8800" b="0" spc="-25">
                <a:cs typeface="Museo 100"/>
              </a:rPr>
              <a:t> </a:t>
            </a:r>
            <a:r>
              <a:rPr lang="en-GB" sz="8800" b="0">
                <a:cs typeface="Museo 100"/>
              </a:rPr>
              <a:t>consideration</a:t>
            </a:r>
            <a:r>
              <a:rPr lang="en-GB" sz="8800" b="0" spc="-20">
                <a:cs typeface="Museo 100"/>
              </a:rPr>
              <a:t> </a:t>
            </a:r>
            <a:r>
              <a:rPr lang="en-GB" sz="8800" b="0">
                <a:cs typeface="Museo 100"/>
              </a:rPr>
              <a:t>and</a:t>
            </a:r>
            <a:r>
              <a:rPr lang="en-GB" sz="8800" b="0" spc="-25">
                <a:cs typeface="Museo 100"/>
              </a:rPr>
              <a:t> </a:t>
            </a:r>
            <a:r>
              <a:rPr lang="en-GB" sz="8800" b="0">
                <a:cs typeface="Museo 100"/>
              </a:rPr>
              <a:t>improvement</a:t>
            </a:r>
            <a:r>
              <a:rPr lang="en-GB" sz="8800" b="0" spc="-25">
                <a:cs typeface="Museo 100"/>
              </a:rPr>
              <a:t> </a:t>
            </a:r>
            <a:r>
              <a:rPr lang="en-GB" sz="8800" b="0">
                <a:cs typeface="Museo 100"/>
              </a:rPr>
              <a:t>across</a:t>
            </a:r>
            <a:r>
              <a:rPr lang="en-GB" sz="8800" b="0" spc="-20">
                <a:cs typeface="Museo 100"/>
              </a:rPr>
              <a:t> </a:t>
            </a:r>
            <a:r>
              <a:rPr lang="en-GB" sz="8800" b="0">
                <a:cs typeface="Museo 100"/>
              </a:rPr>
              <a:t>health</a:t>
            </a:r>
            <a:r>
              <a:rPr lang="en-GB" sz="8800" b="0" spc="-25">
                <a:cs typeface="Museo 100"/>
              </a:rPr>
              <a:t> </a:t>
            </a:r>
            <a:r>
              <a:rPr lang="en-GB" sz="8800" b="0">
                <a:cs typeface="Museo 100"/>
              </a:rPr>
              <a:t>and</a:t>
            </a:r>
            <a:r>
              <a:rPr lang="en-GB" sz="8800" b="0" spc="-25">
                <a:cs typeface="Museo 100"/>
              </a:rPr>
              <a:t> </a:t>
            </a:r>
            <a:r>
              <a:rPr lang="en-GB" sz="8800" b="0">
                <a:cs typeface="Museo 100"/>
              </a:rPr>
              <a:t>social</a:t>
            </a:r>
            <a:r>
              <a:rPr lang="en-GB" sz="8800" b="0" spc="-20">
                <a:cs typeface="Museo 100"/>
              </a:rPr>
              <a:t> </a:t>
            </a:r>
            <a:r>
              <a:rPr lang="en-GB" sz="8800" b="0" spc="-10">
                <a:cs typeface="Museo 100"/>
              </a:rPr>
              <a:t>care.</a:t>
            </a:r>
            <a:endParaRPr lang="en-GB" sz="8800">
              <a:cs typeface="Museo 100"/>
            </a:endParaRPr>
          </a:p>
          <a:p>
            <a:pPr marR="78740">
              <a:lnSpc>
                <a:spcPct val="111100"/>
              </a:lnSpc>
            </a:pPr>
            <a:r>
              <a:rPr lang="en-GB" sz="8800" b="0">
                <a:cs typeface="Museo 100"/>
              </a:rPr>
              <a:t>Improved</a:t>
            </a:r>
            <a:r>
              <a:rPr lang="en-GB" sz="8800" b="0" spc="-35">
                <a:cs typeface="Museo 100"/>
              </a:rPr>
              <a:t> </a:t>
            </a:r>
            <a:r>
              <a:rPr lang="en-GB" sz="8800" b="1">
                <a:cs typeface="Museo 100"/>
              </a:rPr>
              <a:t>professional</a:t>
            </a:r>
            <a:r>
              <a:rPr lang="en-GB" sz="8800" b="1" spc="-30">
                <a:cs typeface="Museo 100"/>
              </a:rPr>
              <a:t> </a:t>
            </a:r>
            <a:r>
              <a:rPr lang="en-GB" sz="8800" b="1">
                <a:cs typeface="Museo 100"/>
              </a:rPr>
              <a:t>curiosity</a:t>
            </a:r>
            <a:r>
              <a:rPr lang="en-GB" sz="8800" b="0">
                <a:cs typeface="Museo 100"/>
              </a:rPr>
              <a:t>,</a:t>
            </a:r>
            <a:r>
              <a:rPr lang="en-GB" sz="8800" b="0" spc="-30">
                <a:cs typeface="Museo 100"/>
              </a:rPr>
              <a:t> </a:t>
            </a:r>
            <a:r>
              <a:rPr lang="en-GB" sz="8800" b="0">
                <a:cs typeface="Museo 100"/>
              </a:rPr>
              <a:t>understanding</a:t>
            </a:r>
            <a:r>
              <a:rPr lang="en-GB" sz="8800" b="0" spc="-30">
                <a:cs typeface="Museo 100"/>
              </a:rPr>
              <a:t> </a:t>
            </a:r>
            <a:r>
              <a:rPr lang="en-GB" sz="8800" b="0">
                <a:cs typeface="Museo 100"/>
              </a:rPr>
              <a:t>of</a:t>
            </a:r>
            <a:r>
              <a:rPr lang="en-GB" sz="8800" b="0" spc="-35">
                <a:cs typeface="Museo 100"/>
              </a:rPr>
              <a:t> </a:t>
            </a:r>
            <a:r>
              <a:rPr lang="en-GB" sz="8800" b="0" spc="-10">
                <a:cs typeface="Museo 100"/>
              </a:rPr>
              <a:t>responsibility,</a:t>
            </a:r>
            <a:r>
              <a:rPr lang="en-GB" sz="8800" b="1" spc="-30">
                <a:cs typeface="Museo 100"/>
              </a:rPr>
              <a:t> </a:t>
            </a:r>
            <a:r>
              <a:rPr lang="en-GB" sz="8800" b="1">
                <a:cs typeface="Museo 100"/>
              </a:rPr>
              <a:t>effective</a:t>
            </a:r>
            <a:r>
              <a:rPr lang="en-GB" sz="8800" b="1" spc="-30">
                <a:cs typeface="Museo 100"/>
              </a:rPr>
              <a:t> </a:t>
            </a:r>
            <a:r>
              <a:rPr lang="en-GB" sz="8800" b="1" spc="-10">
                <a:cs typeface="Museo 100"/>
              </a:rPr>
              <a:t>decision </a:t>
            </a:r>
            <a:r>
              <a:rPr lang="en-GB" sz="8800" b="1">
                <a:cs typeface="Museo 100"/>
              </a:rPr>
              <a:t>making</a:t>
            </a:r>
            <a:r>
              <a:rPr lang="en-GB" sz="8800" b="0">
                <a:cs typeface="Museo 100"/>
              </a:rPr>
              <a:t>,</a:t>
            </a:r>
            <a:r>
              <a:rPr lang="en-GB" sz="8800" b="0" spc="-10">
                <a:cs typeface="Museo 100"/>
              </a:rPr>
              <a:t> </a:t>
            </a:r>
            <a:r>
              <a:rPr lang="en-GB" sz="8800" b="0">
                <a:cs typeface="Museo 100"/>
              </a:rPr>
              <a:t>and</a:t>
            </a:r>
            <a:r>
              <a:rPr lang="en-GB" sz="8800" b="0" spc="-10">
                <a:cs typeface="Museo 100"/>
              </a:rPr>
              <a:t> </a:t>
            </a:r>
            <a:r>
              <a:rPr lang="en-GB" sz="8800" b="0">
                <a:cs typeface="Museo 100"/>
              </a:rPr>
              <a:t>a</a:t>
            </a:r>
            <a:r>
              <a:rPr lang="en-GB" sz="8800" b="0" spc="-10">
                <a:cs typeface="Museo 100"/>
              </a:rPr>
              <a:t> trauma-</a:t>
            </a:r>
            <a:r>
              <a:rPr lang="en-GB" sz="8800" b="0">
                <a:cs typeface="Museo 100"/>
              </a:rPr>
              <a:t>informed</a:t>
            </a:r>
            <a:r>
              <a:rPr lang="en-GB" sz="8800" b="0" spc="-5">
                <a:cs typeface="Museo 100"/>
              </a:rPr>
              <a:t> </a:t>
            </a:r>
            <a:r>
              <a:rPr lang="en-GB" sz="8800" b="0">
                <a:cs typeface="Museo 100"/>
              </a:rPr>
              <a:t>approach</a:t>
            </a:r>
            <a:r>
              <a:rPr lang="en-GB" sz="8800" b="0" spc="-10">
                <a:cs typeface="Museo 100"/>
              </a:rPr>
              <a:t> </a:t>
            </a:r>
            <a:r>
              <a:rPr lang="en-GB" sz="8800" b="0">
                <a:cs typeface="Museo 100"/>
              </a:rPr>
              <a:t>should</a:t>
            </a:r>
            <a:r>
              <a:rPr lang="en-GB" sz="8800" b="0" spc="-10">
                <a:cs typeface="Museo 100"/>
              </a:rPr>
              <a:t> </a:t>
            </a:r>
            <a:r>
              <a:rPr lang="en-GB" sz="8800" b="0">
                <a:cs typeface="Museo 100"/>
              </a:rPr>
              <a:t>strengthen</a:t>
            </a:r>
            <a:r>
              <a:rPr lang="en-GB" sz="8800" b="0" spc="-5">
                <a:cs typeface="Museo 100"/>
              </a:rPr>
              <a:t> </a:t>
            </a:r>
            <a:r>
              <a:rPr lang="en-GB" sz="8800" b="0">
                <a:cs typeface="Museo 100"/>
              </a:rPr>
              <a:t>risk</a:t>
            </a:r>
            <a:r>
              <a:rPr lang="en-GB" sz="8800" b="0" spc="-10">
                <a:cs typeface="Museo 100"/>
              </a:rPr>
              <a:t> </a:t>
            </a:r>
            <a:r>
              <a:rPr lang="en-GB" sz="8800" b="0">
                <a:cs typeface="Museo 100"/>
              </a:rPr>
              <a:t>assessment</a:t>
            </a:r>
            <a:r>
              <a:rPr lang="en-GB" sz="8800" b="0" spc="-10">
                <a:cs typeface="Museo 100"/>
              </a:rPr>
              <a:t> </a:t>
            </a:r>
            <a:r>
              <a:rPr lang="en-GB" sz="8800" b="0">
                <a:cs typeface="Museo 100"/>
              </a:rPr>
              <a:t>and</a:t>
            </a:r>
            <a:r>
              <a:rPr lang="en-GB" sz="8800" b="0" spc="-5">
                <a:cs typeface="Museo 100"/>
              </a:rPr>
              <a:t> </a:t>
            </a:r>
            <a:r>
              <a:rPr lang="en-GB" sz="8800" b="0" spc="-20">
                <a:cs typeface="Museo 100"/>
              </a:rPr>
              <a:t>risk </a:t>
            </a:r>
            <a:r>
              <a:rPr lang="en-GB" sz="8800" b="0" spc="-10">
                <a:cs typeface="Museo 100"/>
              </a:rPr>
              <a:t>management.</a:t>
            </a:r>
          </a:p>
          <a:p>
            <a:pPr marL="0" marR="78740" indent="0">
              <a:lnSpc>
                <a:spcPct val="111100"/>
              </a:lnSpc>
              <a:buNone/>
            </a:pPr>
            <a:r>
              <a:rPr lang="en-GB" sz="8800" spc="-10">
                <a:cs typeface="Museo 100"/>
              </a:rPr>
              <a:t>(</a:t>
            </a:r>
            <a:r>
              <a:rPr lang="en-GB" sz="6400" spc="-10">
                <a:cs typeface="Museo 100"/>
              </a:rPr>
              <a:t>Triennial review of initial case reviews and significant case reviews for adults (2019-2022): learning from reviews)</a:t>
            </a:r>
            <a:endParaRPr lang="en-GB"/>
          </a:p>
        </p:txBody>
      </p:sp>
    </p:spTree>
    <p:extLst>
      <p:ext uri="{BB962C8B-B14F-4D97-AF65-F5344CB8AC3E}">
        <p14:creationId xmlns:p14="http://schemas.microsoft.com/office/powerpoint/2010/main" val="2725742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AF02E-3F1E-6C0B-ADB9-46468BCA3820}"/>
              </a:ext>
            </a:extLst>
          </p:cNvPr>
          <p:cNvSpPr>
            <a:spLocks noGrp="1"/>
          </p:cNvSpPr>
          <p:nvPr>
            <p:ph type="title"/>
          </p:nvPr>
        </p:nvSpPr>
        <p:spPr>
          <a:xfrm>
            <a:off x="838200" y="282388"/>
            <a:ext cx="10515600" cy="795670"/>
          </a:xfrm>
        </p:spPr>
        <p:txBody>
          <a:bodyPr/>
          <a:lstStyle/>
          <a:p>
            <a:pPr algn="ctr"/>
            <a:r>
              <a:rPr lang="en-GB"/>
              <a:t>Care Inspectorate Developments</a:t>
            </a:r>
          </a:p>
        </p:txBody>
      </p:sp>
      <p:sp>
        <p:nvSpPr>
          <p:cNvPr id="3" name="Content Placeholder 2">
            <a:extLst>
              <a:ext uri="{FF2B5EF4-FFF2-40B4-BE49-F238E27FC236}">
                <a16:creationId xmlns:a16="http://schemas.microsoft.com/office/drawing/2014/main" id="{BFF681CE-0E4A-ECC5-4084-987C858B968F}"/>
              </a:ext>
            </a:extLst>
          </p:cNvPr>
          <p:cNvSpPr>
            <a:spLocks noGrp="1"/>
          </p:cNvSpPr>
          <p:nvPr>
            <p:ph idx="1"/>
          </p:nvPr>
        </p:nvSpPr>
        <p:spPr>
          <a:xfrm>
            <a:off x="838200" y="1160796"/>
            <a:ext cx="10515600" cy="5414816"/>
          </a:xfrm>
        </p:spPr>
        <p:txBody>
          <a:bodyPr>
            <a:normAutofit fontScale="85000" lnSpcReduction="20000"/>
          </a:bodyPr>
          <a:lstStyle/>
          <a:p>
            <a:r>
              <a:rPr lang="en-GB" sz="2600"/>
              <a:t>Align processes as far as we can:</a:t>
            </a:r>
          </a:p>
          <a:p>
            <a:pPr lvl="1"/>
            <a:r>
              <a:rPr lang="en-GB" sz="2600"/>
              <a:t>Notification</a:t>
            </a:r>
          </a:p>
          <a:p>
            <a:pPr lvl="1"/>
            <a:r>
              <a:rPr lang="en-GB" sz="2600"/>
              <a:t>Review</a:t>
            </a:r>
          </a:p>
          <a:p>
            <a:pPr lvl="1"/>
            <a:r>
              <a:rPr lang="en-GB" sz="2600"/>
              <a:t>Response</a:t>
            </a:r>
          </a:p>
          <a:p>
            <a:pPr lvl="1"/>
            <a:r>
              <a:rPr lang="en-GB" sz="2600"/>
              <a:t>Joint annual reporting from 2025</a:t>
            </a:r>
          </a:p>
          <a:p>
            <a:r>
              <a:rPr lang="en-GB" sz="2600"/>
              <a:t>Continue to comment on the quality of reviews with reference to respective adult or children’s learning review national guidance</a:t>
            </a:r>
          </a:p>
          <a:p>
            <a:r>
              <a:rPr lang="en-GB" sz="2600"/>
              <a:t>Develop a greater ‘future’ focus:</a:t>
            </a:r>
          </a:p>
          <a:p>
            <a:pPr lvl="1"/>
            <a:r>
              <a:rPr lang="en-GB" sz="2600"/>
              <a:t>Use our engagement opportunities to consider what difference / improvement reviews have or will generate</a:t>
            </a:r>
          </a:p>
          <a:p>
            <a:r>
              <a:rPr lang="en-GB" sz="2600"/>
              <a:t>Support a revised, joint ‘Learning Review Liaison Group’:</a:t>
            </a:r>
          </a:p>
          <a:p>
            <a:pPr lvl="1"/>
            <a:r>
              <a:rPr lang="en-GB" sz="2600"/>
              <a:t>Broader terms of reference, overview of all learning from reports and consideration of impact and timely identification of themes and trends</a:t>
            </a:r>
          </a:p>
          <a:p>
            <a:pPr lvl="1"/>
            <a:r>
              <a:rPr lang="en-GB" sz="2600"/>
              <a:t>Possible ‘maintenance’ role for national guidance </a:t>
            </a:r>
          </a:p>
          <a:p>
            <a:r>
              <a:rPr lang="en-GB" sz="2600"/>
              <a:t>Continue to work with the National Hub for reviewing and learning from the deaths of children and young people and SG with a view streamlining processes when a child or young person dies and meets the criteria for review under different requirements or processes.</a:t>
            </a:r>
          </a:p>
          <a:p>
            <a:endParaRPr lang="en-GB"/>
          </a:p>
        </p:txBody>
      </p:sp>
    </p:spTree>
    <p:extLst>
      <p:ext uri="{BB962C8B-B14F-4D97-AF65-F5344CB8AC3E}">
        <p14:creationId xmlns:p14="http://schemas.microsoft.com/office/powerpoint/2010/main" val="3743019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57535-CE08-513B-07AF-F7020BE21D68}"/>
              </a:ext>
            </a:extLst>
          </p:cNvPr>
          <p:cNvSpPr>
            <a:spLocks noGrp="1"/>
          </p:cNvSpPr>
          <p:nvPr>
            <p:ph type="title"/>
          </p:nvPr>
        </p:nvSpPr>
        <p:spPr>
          <a:xfrm>
            <a:off x="838200" y="365126"/>
            <a:ext cx="10515600" cy="757342"/>
          </a:xfrm>
        </p:spPr>
        <p:txBody>
          <a:bodyPr/>
          <a:lstStyle/>
          <a:p>
            <a:pPr algn="ctr"/>
            <a:r>
              <a:rPr lang="en-GB"/>
              <a:t>Next steps</a:t>
            </a:r>
          </a:p>
        </p:txBody>
      </p:sp>
      <p:sp>
        <p:nvSpPr>
          <p:cNvPr id="3" name="Content Placeholder 2">
            <a:extLst>
              <a:ext uri="{FF2B5EF4-FFF2-40B4-BE49-F238E27FC236}">
                <a16:creationId xmlns:a16="http://schemas.microsoft.com/office/drawing/2014/main" id="{D4A0608C-9923-6CDC-18A5-9DC254ECABE6}"/>
              </a:ext>
            </a:extLst>
          </p:cNvPr>
          <p:cNvSpPr>
            <a:spLocks noGrp="1"/>
          </p:cNvSpPr>
          <p:nvPr>
            <p:ph idx="1"/>
          </p:nvPr>
        </p:nvSpPr>
        <p:spPr>
          <a:xfrm>
            <a:off x="838200" y="1627435"/>
            <a:ext cx="10515600" cy="4351338"/>
          </a:xfrm>
        </p:spPr>
        <p:txBody>
          <a:bodyPr/>
          <a:lstStyle/>
          <a:p>
            <a:r>
              <a:rPr lang="en-GB"/>
              <a:t>We will keep you updated on our internal processes</a:t>
            </a:r>
          </a:p>
          <a:p>
            <a:r>
              <a:rPr lang="en-GB"/>
              <a:t>We plan to relaunch our Quality Assurance Reference Group and include adult services membership for comment and feedback on proposed changes</a:t>
            </a:r>
          </a:p>
          <a:p>
            <a:r>
              <a:rPr lang="en-GB"/>
              <a:t>Continue to work with Scottish Government on public protection agenda development, including revised ‘LR liaison group’</a:t>
            </a:r>
          </a:p>
          <a:p>
            <a:r>
              <a:rPr lang="en-GB"/>
              <a:t>Also, consider the implications for public protection / strategic scrutiny in light of recommendation 18 of the </a:t>
            </a:r>
            <a:r>
              <a:rPr lang="en-GB" i="0">
                <a:effectLst/>
                <a:highlight>
                  <a:srgbClr val="FFFFFF"/>
                </a:highlight>
                <a:latin typeface="Roboto" panose="02000000000000000000" pitchFamily="2" charset="0"/>
              </a:rPr>
              <a:t>Independent Review of Inspection, Scrutiny and Regulation</a:t>
            </a:r>
            <a:endParaRPr lang="en-GB"/>
          </a:p>
          <a:p>
            <a:endParaRPr lang="en-GB"/>
          </a:p>
          <a:p>
            <a:endParaRPr lang="en-GB"/>
          </a:p>
        </p:txBody>
      </p:sp>
    </p:spTree>
    <p:extLst>
      <p:ext uri="{BB962C8B-B14F-4D97-AF65-F5344CB8AC3E}">
        <p14:creationId xmlns:p14="http://schemas.microsoft.com/office/powerpoint/2010/main" val="3619514260"/>
      </p:ext>
    </p:extLst>
  </p:cSld>
  <p:clrMapOvr>
    <a:masterClrMapping/>
  </p:clrMapOvr>
</p:sld>
</file>

<file path=ppt/theme/theme1.xml><?xml version="1.0" encoding="utf-8"?>
<a:theme xmlns:a="http://schemas.openxmlformats.org/drawingml/2006/main" name="Care Inspectorate">
  <a:themeElements>
    <a:clrScheme name="Care Inspectorate">
      <a:dk1>
        <a:sysClr val="windowText" lastClr="000000"/>
      </a:dk1>
      <a:lt1>
        <a:sysClr val="window" lastClr="FFFFFF"/>
      </a:lt1>
      <a:dk2>
        <a:srgbClr val="4A2683"/>
      </a:dk2>
      <a:lt2>
        <a:srgbClr val="E7E6E6"/>
      </a:lt2>
      <a:accent1>
        <a:srgbClr val="4E5CA6"/>
      </a:accent1>
      <a:accent2>
        <a:srgbClr val="EF7B10"/>
      </a:accent2>
      <a:accent3>
        <a:srgbClr val="C50068"/>
      </a:accent3>
      <a:accent4>
        <a:srgbClr val="C8A800"/>
      </a:accent4>
      <a:accent5>
        <a:srgbClr val="0092D4"/>
      </a:accent5>
      <a:accent6>
        <a:srgbClr val="00967F"/>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34B35183-495F-47F8-BA97-206DCCE221F9}" vid="{107F52B5-42FB-4C0C-B6A3-8E755D79873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B0EBCCDB57C214F96891444E550C9A0" ma:contentTypeVersion="19" ma:contentTypeDescription="Create a new document." ma:contentTypeScope="" ma:versionID="bcfca1c288463d00366f6931c2d5b5be">
  <xsd:schema xmlns:xsd="http://www.w3.org/2001/XMLSchema" xmlns:xs="http://www.w3.org/2001/XMLSchema" xmlns:p="http://schemas.microsoft.com/office/2006/metadata/properties" xmlns:ns2="e6cb12df-b207-408a-9c12-afa17072383b" xmlns:ns3="74b3436a-08a0-444f-bdff-66e28313f0b6" targetNamespace="http://schemas.microsoft.com/office/2006/metadata/properties" ma:root="true" ma:fieldsID="e595634170175ef1f7621aa0947eebfe" ns2:_="" ns3:_="">
    <xsd:import namespace="e6cb12df-b207-408a-9c12-afa17072383b"/>
    <xsd:import namespace="74b3436a-08a0-444f-bdff-66e28313f0b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cb12df-b207-408a-9c12-afa1707238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87865813-b24e-4515-aac3-72cd3b0aa1df" ma:termSetId="09814cd3-568e-fe90-9814-8d621ff8fb84" ma:anchorId="fba54fb3-c3e1-fe81-a776-ca4b69148c4d" ma:open="true" ma:isKeyword="false">
      <xsd:complexType>
        <xsd:sequence>
          <xsd:element ref="pc:Terms" minOccurs="0" maxOccurs="1"/>
        </xsd:sequence>
      </xsd:complex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4b3436a-08a0-444f-bdff-66e28313f0b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3e01e2b3-5282-4697-88ac-94c27022b58b}" ma:internalName="TaxCatchAll" ma:showField="CatchAllData" ma:web="74b3436a-08a0-444f-bdff-66e28313f0b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6cb12df-b207-408a-9c12-afa17072383b">
      <Terms xmlns="http://schemas.microsoft.com/office/infopath/2007/PartnerControls"/>
    </lcf76f155ced4ddcb4097134ff3c332f>
    <TaxCatchAll xmlns="74b3436a-08a0-444f-bdff-66e28313f0b6" xsi:nil="true"/>
    <SharedWithUsers xmlns="74b3436a-08a0-444f-bdff-66e28313f0b6">
      <UserInfo>
        <DisplayName>Holly Smith</DisplayName>
        <AccountId>407</AccountId>
        <AccountType/>
      </UserInfo>
    </SharedWithUsers>
  </documentManagement>
</p:properties>
</file>

<file path=customXml/itemProps1.xml><?xml version="1.0" encoding="utf-8"?>
<ds:datastoreItem xmlns:ds="http://schemas.openxmlformats.org/officeDocument/2006/customXml" ds:itemID="{184F41EE-0AAD-4EC5-AA00-5946DE6DDDF6}">
  <ds:schemaRefs>
    <ds:schemaRef ds:uri="http://schemas.microsoft.com/sharepoint/v3/contenttype/forms"/>
  </ds:schemaRefs>
</ds:datastoreItem>
</file>

<file path=customXml/itemProps2.xml><?xml version="1.0" encoding="utf-8"?>
<ds:datastoreItem xmlns:ds="http://schemas.openxmlformats.org/officeDocument/2006/customXml" ds:itemID="{37891845-9CB1-4622-8048-B2110767DD1B}">
  <ds:schemaRefs>
    <ds:schemaRef ds:uri="74b3436a-08a0-444f-bdff-66e28313f0b6"/>
    <ds:schemaRef ds:uri="e6cb12df-b207-408a-9c12-afa17072383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918ABFC-0E92-4534-8594-A95C64EE1B3D}">
  <ds:schemaRefs>
    <ds:schemaRef ds:uri="74b3436a-08a0-444f-bdff-66e28313f0b6"/>
    <ds:schemaRef ds:uri="e6cb12df-b207-408a-9c12-afa17072383b"/>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920</Words>
  <Application>Microsoft Macintosh PowerPoint</Application>
  <PresentationFormat>Widescreen</PresentationFormat>
  <Paragraphs>104</Paragraphs>
  <Slides>9</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Arial</vt:lpstr>
      <vt:lpstr>Calibri</vt:lpstr>
      <vt:lpstr>Roboto</vt:lpstr>
      <vt:lpstr>Care Inspectorate</vt:lpstr>
      <vt:lpstr>CPC/ASPC Joint Meeting</vt:lpstr>
      <vt:lpstr>Background Children’s </vt:lpstr>
      <vt:lpstr>Background Adults</vt:lpstr>
      <vt:lpstr>Volume – Children</vt:lpstr>
      <vt:lpstr>Volume – adults</vt:lpstr>
      <vt:lpstr>Themes - Children</vt:lpstr>
      <vt:lpstr>Themes - Adults</vt:lpstr>
      <vt:lpstr>Care Inspectorate Developments</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MacAskill</dc:creator>
  <cp:lastModifiedBy>Microsoft Office User</cp:lastModifiedBy>
  <cp:revision>2</cp:revision>
  <dcterms:created xsi:type="dcterms:W3CDTF">2024-04-16T15:01:17Z</dcterms:created>
  <dcterms:modified xsi:type="dcterms:W3CDTF">2024-07-12T14:18:38Z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0x010100FB0EBCCDB57C214F96891444E550C9A0</vt:lpwstr>
  </property>
  <property fmtid="{D5CDD505-2E9C-101B-9397-08002B2CF9AE}" pid="3" name="MediaServiceImageTags">
    <vt:lpwstr/>
  </property>
</Properties>
</file>