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4"/>
  </p:sldMasterIdLst>
  <p:notesMasterIdLst>
    <p:notesMasterId r:id="rId22"/>
  </p:notesMasterIdLst>
  <p:sldIdLst>
    <p:sldId id="25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5B555-C1F3-4ACF-BFF1-223AF87AB3E6}" v="44" dt="2024-04-29T08:20:06.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9758" autoAdjust="0"/>
  </p:normalViewPr>
  <p:slideViewPr>
    <p:cSldViewPr snapToGrid="0">
      <p:cViewPr varScale="1">
        <p:scale>
          <a:sx n="77" d="100"/>
          <a:sy n="77" d="100"/>
        </p:scale>
        <p:origin x="13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MacAskill" userId="b592a88f-3ca9-49e4-8c6c-fe8aa2e9fe65" providerId="ADAL" clId="{6E50B8ED-5F30-4AA9-A4D5-99A0444CB597}"/>
    <pc:docChg chg="undo custSel addSld delSld modSld sldOrd">
      <pc:chgData name="Lisa MacAskill" userId="b592a88f-3ca9-49e4-8c6c-fe8aa2e9fe65" providerId="ADAL" clId="{6E50B8ED-5F30-4AA9-A4D5-99A0444CB597}" dt="2024-04-16T16:09:09.567" v="264" actId="47"/>
      <pc:docMkLst>
        <pc:docMk/>
      </pc:docMkLst>
      <pc:sldChg chg="addSp delSp modSp del mod ord">
        <pc:chgData name="Lisa MacAskill" userId="b592a88f-3ca9-49e4-8c6c-fe8aa2e9fe65" providerId="ADAL" clId="{6E50B8ED-5F30-4AA9-A4D5-99A0444CB597}" dt="2024-04-16T16:09:09.567" v="264" actId="47"/>
        <pc:sldMkLst>
          <pc:docMk/>
          <pc:sldMk cId="2535501290" sldId="256"/>
        </pc:sldMkLst>
        <pc:spChg chg="mod">
          <ac:chgData name="Lisa MacAskill" userId="b592a88f-3ca9-49e4-8c6c-fe8aa2e9fe65" providerId="ADAL" clId="{6E50B8ED-5F30-4AA9-A4D5-99A0444CB597}" dt="2024-04-16T15:05:20.347" v="25"/>
          <ac:spMkLst>
            <pc:docMk/>
            <pc:sldMk cId="2535501290" sldId="256"/>
            <ac:spMk id="2" creationId="{F683B743-23D9-9530-57B3-B2167F95A091}"/>
          </ac:spMkLst>
        </pc:spChg>
        <pc:spChg chg="del">
          <ac:chgData name="Lisa MacAskill" userId="b592a88f-3ca9-49e4-8c6c-fe8aa2e9fe65" providerId="ADAL" clId="{6E50B8ED-5F30-4AA9-A4D5-99A0444CB597}" dt="2024-04-16T15:05:02.277" v="20" actId="478"/>
          <ac:spMkLst>
            <pc:docMk/>
            <pc:sldMk cId="2535501290" sldId="256"/>
            <ac:spMk id="3" creationId="{1AFD4156-F944-33E9-B90F-E6FB81EB7AD7}"/>
          </ac:spMkLst>
        </pc:spChg>
        <pc:graphicFrameChg chg="add mod">
          <ac:chgData name="Lisa MacAskill" userId="b592a88f-3ca9-49e4-8c6c-fe8aa2e9fe65" providerId="ADAL" clId="{6E50B8ED-5F30-4AA9-A4D5-99A0444CB597}" dt="2024-04-16T15:04:41.707" v="17"/>
          <ac:graphicFrameMkLst>
            <pc:docMk/>
            <pc:sldMk cId="2535501290" sldId="256"/>
            <ac:graphicFrameMk id="4" creationId="{98D32FEE-B8BB-8252-620E-71C24CFCE5B8}"/>
          </ac:graphicFrameMkLst>
        </pc:graphicFrameChg>
        <pc:graphicFrameChg chg="add del mod">
          <ac:chgData name="Lisa MacAskill" userId="b592a88f-3ca9-49e4-8c6c-fe8aa2e9fe65" providerId="ADAL" clId="{6E50B8ED-5F30-4AA9-A4D5-99A0444CB597}" dt="2024-04-16T15:04:59.887" v="19" actId="478"/>
          <ac:graphicFrameMkLst>
            <pc:docMk/>
            <pc:sldMk cId="2535501290" sldId="256"/>
            <ac:graphicFrameMk id="5" creationId="{DBFBCD07-D594-8091-315F-705FE82FE99B}"/>
          </ac:graphicFrameMkLst>
        </pc:graphicFrameChg>
        <pc:graphicFrameChg chg="add mod">
          <ac:chgData name="Lisa MacAskill" userId="b592a88f-3ca9-49e4-8c6c-fe8aa2e9fe65" providerId="ADAL" clId="{6E50B8ED-5F30-4AA9-A4D5-99A0444CB597}" dt="2024-04-16T15:05:10.397" v="23"/>
          <ac:graphicFrameMkLst>
            <pc:docMk/>
            <pc:sldMk cId="2535501290" sldId="256"/>
            <ac:graphicFrameMk id="6" creationId="{7CB6D4CA-CCBC-675C-627C-1706B345A3A6}"/>
          </ac:graphicFrameMkLst>
        </pc:graphicFrameChg>
      </pc:sldChg>
      <pc:sldChg chg="modSp mod">
        <pc:chgData name="Lisa MacAskill" userId="b592a88f-3ca9-49e4-8c6c-fe8aa2e9fe65" providerId="ADAL" clId="{6E50B8ED-5F30-4AA9-A4D5-99A0444CB597}" dt="2024-04-16T15:07:24.517" v="53" actId="20577"/>
        <pc:sldMkLst>
          <pc:docMk/>
          <pc:sldMk cId="709810116" sldId="314"/>
        </pc:sldMkLst>
        <pc:spChg chg="mod">
          <ac:chgData name="Lisa MacAskill" userId="b592a88f-3ca9-49e4-8c6c-fe8aa2e9fe65" providerId="ADAL" clId="{6E50B8ED-5F30-4AA9-A4D5-99A0444CB597}" dt="2024-04-16T15:07:24.517" v="53" actId="20577"/>
          <ac:spMkLst>
            <pc:docMk/>
            <pc:sldMk cId="709810116" sldId="314"/>
            <ac:spMk id="84" creationId="{00000000-0000-0000-0000-000000000000}"/>
          </ac:spMkLst>
        </pc:spChg>
        <pc:spChg chg="mod">
          <ac:chgData name="Lisa MacAskill" userId="b592a88f-3ca9-49e4-8c6c-fe8aa2e9fe65" providerId="ADAL" clId="{6E50B8ED-5F30-4AA9-A4D5-99A0444CB597}" dt="2024-04-16T15:07:19.037" v="45" actId="27636"/>
          <ac:spMkLst>
            <pc:docMk/>
            <pc:sldMk cId="709810116" sldId="314"/>
            <ac:spMk id="85" creationId="{00000000-0000-0000-0000-000000000000}"/>
          </ac:spMkLst>
        </pc:spChg>
      </pc:sldChg>
      <pc:sldChg chg="addSp delSp modSp mod">
        <pc:chgData name="Lisa MacAskill" userId="b592a88f-3ca9-49e4-8c6c-fe8aa2e9fe65" providerId="ADAL" clId="{6E50B8ED-5F30-4AA9-A4D5-99A0444CB597}" dt="2024-04-16T15:09:55.351" v="101" actId="1076"/>
        <pc:sldMkLst>
          <pc:docMk/>
          <pc:sldMk cId="2157721192" sldId="315"/>
        </pc:sldMkLst>
        <pc:spChg chg="add mod">
          <ac:chgData name="Lisa MacAskill" userId="b592a88f-3ca9-49e4-8c6c-fe8aa2e9fe65" providerId="ADAL" clId="{6E50B8ED-5F30-4AA9-A4D5-99A0444CB597}" dt="2024-04-16T15:09:55.351" v="101" actId="1076"/>
          <ac:spMkLst>
            <pc:docMk/>
            <pc:sldMk cId="2157721192" sldId="315"/>
            <ac:spMk id="3" creationId="{C32BAAB6-71EB-6235-E06C-CFA85282BC3C}"/>
          </ac:spMkLst>
        </pc:spChg>
        <pc:spChg chg="del mod">
          <ac:chgData name="Lisa MacAskill" userId="b592a88f-3ca9-49e4-8c6c-fe8aa2e9fe65" providerId="ADAL" clId="{6E50B8ED-5F30-4AA9-A4D5-99A0444CB597}" dt="2024-04-16T15:09:10.109" v="92" actId="478"/>
          <ac:spMkLst>
            <pc:docMk/>
            <pc:sldMk cId="2157721192" sldId="315"/>
            <ac:spMk id="84" creationId="{00000000-0000-0000-0000-000000000000}"/>
          </ac:spMkLst>
        </pc:spChg>
        <pc:spChg chg="del mod">
          <ac:chgData name="Lisa MacAskill" userId="b592a88f-3ca9-49e4-8c6c-fe8aa2e9fe65" providerId="ADAL" clId="{6E50B8ED-5F30-4AA9-A4D5-99A0444CB597}" dt="2024-04-16T15:08:11.567" v="79" actId="478"/>
          <ac:spMkLst>
            <pc:docMk/>
            <pc:sldMk cId="2157721192" sldId="315"/>
            <ac:spMk id="85" creationId="{00000000-0000-0000-0000-000000000000}"/>
          </ac:spMkLst>
        </pc:spChg>
      </pc:sldChg>
      <pc:sldChg chg="modSp mod">
        <pc:chgData name="Lisa MacAskill" userId="b592a88f-3ca9-49e4-8c6c-fe8aa2e9fe65" providerId="ADAL" clId="{6E50B8ED-5F30-4AA9-A4D5-99A0444CB597}" dt="2024-04-16T15:11:26.808" v="137" actId="1076"/>
        <pc:sldMkLst>
          <pc:docMk/>
          <pc:sldMk cId="916699624" sldId="316"/>
        </pc:sldMkLst>
        <pc:spChg chg="mod">
          <ac:chgData name="Lisa MacAskill" userId="b592a88f-3ca9-49e4-8c6c-fe8aa2e9fe65" providerId="ADAL" clId="{6E50B8ED-5F30-4AA9-A4D5-99A0444CB597}" dt="2024-04-16T15:11:26.808" v="137" actId="1076"/>
          <ac:spMkLst>
            <pc:docMk/>
            <pc:sldMk cId="916699624" sldId="316"/>
            <ac:spMk id="3" creationId="{C32BAAB6-71EB-6235-E06C-CFA85282BC3C}"/>
          </ac:spMkLst>
        </pc:spChg>
      </pc:sldChg>
      <pc:sldChg chg="add del setBg">
        <pc:chgData name="Lisa MacAskill" userId="b592a88f-3ca9-49e4-8c6c-fe8aa2e9fe65" providerId="ADAL" clId="{6E50B8ED-5F30-4AA9-A4D5-99A0444CB597}" dt="2024-04-16T15:10:38.677" v="103"/>
        <pc:sldMkLst>
          <pc:docMk/>
          <pc:sldMk cId="3889404800" sldId="317"/>
        </pc:sldMkLst>
      </pc:sldChg>
      <pc:sldChg chg="modSp mod">
        <pc:chgData name="Lisa MacAskill" userId="b592a88f-3ca9-49e4-8c6c-fe8aa2e9fe65" providerId="ADAL" clId="{6E50B8ED-5F30-4AA9-A4D5-99A0444CB597}" dt="2024-04-16T15:18:36.947" v="139" actId="20577"/>
        <pc:sldMkLst>
          <pc:docMk/>
          <pc:sldMk cId="2888413480" sldId="349"/>
        </pc:sldMkLst>
        <pc:spChg chg="mod">
          <ac:chgData name="Lisa MacAskill" userId="b592a88f-3ca9-49e4-8c6c-fe8aa2e9fe65" providerId="ADAL" clId="{6E50B8ED-5F30-4AA9-A4D5-99A0444CB597}" dt="2024-04-16T15:18:36.947" v="139" actId="20577"/>
          <ac:spMkLst>
            <pc:docMk/>
            <pc:sldMk cId="2888413480" sldId="349"/>
            <ac:spMk id="3" creationId="{C32BAAB6-71EB-6235-E06C-CFA85282BC3C}"/>
          </ac:spMkLst>
        </pc:spChg>
      </pc:sldChg>
      <pc:sldChg chg="modSp mod">
        <pc:chgData name="Lisa MacAskill" userId="b592a88f-3ca9-49e4-8c6c-fe8aa2e9fe65" providerId="ADAL" clId="{6E50B8ED-5F30-4AA9-A4D5-99A0444CB597}" dt="2024-04-16T15:18:41.321" v="143" actId="27636"/>
        <pc:sldMkLst>
          <pc:docMk/>
          <pc:sldMk cId="1585860110" sldId="350"/>
        </pc:sldMkLst>
        <pc:spChg chg="mod">
          <ac:chgData name="Lisa MacAskill" userId="b592a88f-3ca9-49e4-8c6c-fe8aa2e9fe65" providerId="ADAL" clId="{6E50B8ED-5F30-4AA9-A4D5-99A0444CB597}" dt="2024-04-16T15:18:41.321" v="143" actId="27636"/>
          <ac:spMkLst>
            <pc:docMk/>
            <pc:sldMk cId="1585860110" sldId="350"/>
            <ac:spMk id="85" creationId="{00000000-0000-0000-0000-000000000000}"/>
          </ac:spMkLst>
        </pc:spChg>
      </pc:sldChg>
      <pc:sldChg chg="modSp mod">
        <pc:chgData name="Lisa MacAskill" userId="b592a88f-3ca9-49e4-8c6c-fe8aa2e9fe65" providerId="ADAL" clId="{6E50B8ED-5F30-4AA9-A4D5-99A0444CB597}" dt="2024-04-16T15:20:44.887" v="145" actId="27636"/>
        <pc:sldMkLst>
          <pc:docMk/>
          <pc:sldMk cId="0" sldId="361"/>
        </pc:sldMkLst>
        <pc:spChg chg="mod">
          <ac:chgData name="Lisa MacAskill" userId="b592a88f-3ca9-49e4-8c6c-fe8aa2e9fe65" providerId="ADAL" clId="{6E50B8ED-5F30-4AA9-A4D5-99A0444CB597}" dt="2024-04-16T15:20:44.887" v="145" actId="27636"/>
          <ac:spMkLst>
            <pc:docMk/>
            <pc:sldMk cId="0" sldId="361"/>
            <ac:spMk id="85" creationId="{00000000-0000-0000-0000-000000000000}"/>
          </ac:spMkLst>
        </pc:spChg>
      </pc:sldChg>
      <pc:sldChg chg="modSp mod">
        <pc:chgData name="Lisa MacAskill" userId="b592a88f-3ca9-49e4-8c6c-fe8aa2e9fe65" providerId="ADAL" clId="{6E50B8ED-5F30-4AA9-A4D5-99A0444CB597}" dt="2024-04-16T15:21:46.997" v="263" actId="27636"/>
        <pc:sldMkLst>
          <pc:docMk/>
          <pc:sldMk cId="0" sldId="366"/>
        </pc:sldMkLst>
        <pc:spChg chg="mod">
          <ac:chgData name="Lisa MacAskill" userId="b592a88f-3ca9-49e4-8c6c-fe8aa2e9fe65" providerId="ADAL" clId="{6E50B8ED-5F30-4AA9-A4D5-99A0444CB597}" dt="2024-04-16T15:21:18.402" v="211" actId="20577"/>
          <ac:spMkLst>
            <pc:docMk/>
            <pc:sldMk cId="0" sldId="366"/>
            <ac:spMk id="121" creationId="{00000000-0000-0000-0000-000000000000}"/>
          </ac:spMkLst>
        </pc:spChg>
        <pc:spChg chg="mod">
          <ac:chgData name="Lisa MacAskill" userId="b592a88f-3ca9-49e4-8c6c-fe8aa2e9fe65" providerId="ADAL" clId="{6E50B8ED-5F30-4AA9-A4D5-99A0444CB597}" dt="2024-04-16T15:21:46.997" v="263" actId="27636"/>
          <ac:spMkLst>
            <pc:docMk/>
            <pc:sldMk cId="0" sldId="366"/>
            <ac:spMk id="122" creationId="{00000000-0000-0000-0000-000000000000}"/>
          </ac:spMkLst>
        </pc:spChg>
      </pc:sldChg>
    </pc:docChg>
  </pc:docChgLst>
  <pc:docChgLst>
    <pc:chgData name="Holly Smith" userId="1d5537b0-efb9-4e6e-b473-7351ebb5acbb" providerId="ADAL" clId="{0B75B555-C1F3-4ACF-BFF1-223AF87AB3E6}"/>
    <pc:docChg chg="undo custSel addSld delSld modSld delMainMaster">
      <pc:chgData name="Holly Smith" userId="1d5537b0-efb9-4e6e-b473-7351ebb5acbb" providerId="ADAL" clId="{0B75B555-C1F3-4ACF-BFF1-223AF87AB3E6}" dt="2024-04-29T08:21:41.767" v="151" actId="20577"/>
      <pc:docMkLst>
        <pc:docMk/>
      </pc:docMkLst>
      <pc:sldChg chg="addSp delSp modSp del mod setBg">
        <pc:chgData name="Holly Smith" userId="1d5537b0-efb9-4e6e-b473-7351ebb5acbb" providerId="ADAL" clId="{0B75B555-C1F3-4ACF-BFF1-223AF87AB3E6}" dt="2024-04-29T08:20:34.133" v="150" actId="47"/>
        <pc:sldMkLst>
          <pc:docMk/>
          <pc:sldMk cId="0" sldId="257"/>
        </pc:sldMkLst>
        <pc:spChg chg="mod">
          <ac:chgData name="Holly Smith" userId="1d5537b0-efb9-4e6e-b473-7351ebb5acbb" providerId="ADAL" clId="{0B75B555-C1F3-4ACF-BFF1-223AF87AB3E6}" dt="2024-04-29T08:15:06.834" v="54" actId="26606"/>
          <ac:spMkLst>
            <pc:docMk/>
            <pc:sldMk cId="0" sldId="257"/>
            <ac:spMk id="84" creationId="{00000000-0000-0000-0000-000000000000}"/>
          </ac:spMkLst>
        </pc:spChg>
        <pc:spChg chg="add del mod">
          <ac:chgData name="Holly Smith" userId="1d5537b0-efb9-4e6e-b473-7351ebb5acbb" providerId="ADAL" clId="{0B75B555-C1F3-4ACF-BFF1-223AF87AB3E6}" dt="2024-04-29T08:15:06.834" v="54" actId="26606"/>
          <ac:spMkLst>
            <pc:docMk/>
            <pc:sldMk cId="0" sldId="257"/>
            <ac:spMk id="85" creationId="{00000000-0000-0000-0000-000000000000}"/>
          </ac:spMkLst>
        </pc:spChg>
        <pc:spChg chg="add del">
          <ac:chgData name="Holly Smith" userId="1d5537b0-efb9-4e6e-b473-7351ebb5acbb" providerId="ADAL" clId="{0B75B555-C1F3-4ACF-BFF1-223AF87AB3E6}" dt="2024-04-29T08:13:57.165" v="28" actId="26606"/>
          <ac:spMkLst>
            <pc:docMk/>
            <pc:sldMk cId="0" sldId="257"/>
            <ac:spMk id="92" creationId="{A3363022-C969-41E9-8EB2-E4C94908C1FA}"/>
          </ac:spMkLst>
        </pc:spChg>
        <pc:spChg chg="add del">
          <ac:chgData name="Holly Smith" userId="1d5537b0-efb9-4e6e-b473-7351ebb5acbb" providerId="ADAL" clId="{0B75B555-C1F3-4ACF-BFF1-223AF87AB3E6}" dt="2024-04-29T08:13:57.165" v="28" actId="26606"/>
          <ac:spMkLst>
            <pc:docMk/>
            <pc:sldMk cId="0" sldId="257"/>
            <ac:spMk id="94" creationId="{8D1AD6B3-BE88-4CEB-BA17-790657CC4729}"/>
          </ac:spMkLst>
        </pc:spChg>
        <pc:spChg chg="add del">
          <ac:chgData name="Holly Smith" userId="1d5537b0-efb9-4e6e-b473-7351ebb5acbb" providerId="ADAL" clId="{0B75B555-C1F3-4ACF-BFF1-223AF87AB3E6}" dt="2024-04-29T08:15:06.834" v="54" actId="26606"/>
          <ac:spMkLst>
            <pc:docMk/>
            <pc:sldMk cId="0" sldId="257"/>
            <ac:spMk id="101" creationId="{2791B33F-CE76-4EF1-8227-54ED041CD4BD}"/>
          </ac:spMkLst>
        </pc:spChg>
        <pc:grpChg chg="add del">
          <ac:chgData name="Holly Smith" userId="1d5537b0-efb9-4e6e-b473-7351ebb5acbb" providerId="ADAL" clId="{0B75B555-C1F3-4ACF-BFF1-223AF87AB3E6}" dt="2024-04-29T08:13:57.165" v="28" actId="26606"/>
          <ac:grpSpMkLst>
            <pc:docMk/>
            <pc:sldMk cId="0" sldId="257"/>
            <ac:grpSpMk id="96" creationId="{89D1390B-7E13-4B4F-9CB2-391063412E54}"/>
          </ac:grpSpMkLst>
        </pc:grpChg>
        <pc:picChg chg="add del">
          <ac:chgData name="Holly Smith" userId="1d5537b0-efb9-4e6e-b473-7351ebb5acbb" providerId="ADAL" clId="{0B75B555-C1F3-4ACF-BFF1-223AF87AB3E6}" dt="2024-04-29T08:13:57.165" v="28" actId="26606"/>
          <ac:picMkLst>
            <pc:docMk/>
            <pc:sldMk cId="0" sldId="257"/>
            <ac:picMk id="89" creationId="{6C002798-28DE-7A3B-8909-2395AF144058}"/>
          </ac:picMkLst>
        </pc:picChg>
        <pc:picChg chg="add del">
          <ac:chgData name="Holly Smith" userId="1d5537b0-efb9-4e6e-b473-7351ebb5acbb" providerId="ADAL" clId="{0B75B555-C1F3-4ACF-BFF1-223AF87AB3E6}" dt="2024-04-29T08:15:06.834" v="54" actId="26606"/>
          <ac:picMkLst>
            <pc:docMk/>
            <pc:sldMk cId="0" sldId="257"/>
            <ac:picMk id="102" creationId="{2C6A4ABC-63C1-2E0E-FE31-4F5224FB210D}"/>
          </ac:picMkLst>
        </pc:picChg>
      </pc:sldChg>
      <pc:sldChg chg="addSp delSp delDesignElem">
        <pc:chgData name="Holly Smith" userId="1d5537b0-efb9-4e6e-b473-7351ebb5acbb" providerId="ADAL" clId="{0B75B555-C1F3-4ACF-BFF1-223AF87AB3E6}" dt="2024-04-29T08:15:09.098" v="56"/>
        <pc:sldMkLst>
          <pc:docMk/>
          <pc:sldMk cId="1015800427" sldId="258"/>
        </pc:sldMkLst>
        <pc:spChg chg="add del">
          <ac:chgData name="Holly Smith" userId="1d5537b0-efb9-4e6e-b473-7351ebb5acbb" providerId="ADAL" clId="{0B75B555-C1F3-4ACF-BFF1-223AF87AB3E6}" dt="2024-04-29T08:15:09.098" v="56"/>
          <ac:spMkLst>
            <pc:docMk/>
            <pc:sldMk cId="1015800427" sldId="258"/>
            <ac:spMk id="47" creationId="{4522B21E-B2B9-4C72-9A71-C87EFD137480}"/>
          </ac:spMkLst>
        </pc:spChg>
        <pc:spChg chg="add del">
          <ac:chgData name="Holly Smith" userId="1d5537b0-efb9-4e6e-b473-7351ebb5acbb" providerId="ADAL" clId="{0B75B555-C1F3-4ACF-BFF1-223AF87AB3E6}" dt="2024-04-29T08:15:09.098" v="56"/>
          <ac:spMkLst>
            <pc:docMk/>
            <pc:sldMk cId="1015800427" sldId="258"/>
            <ac:spMk id="49" creationId="{5EB7D2A2-F448-44D4-938C-DC84CBCB3B1E}"/>
          </ac:spMkLst>
        </pc:spChg>
        <pc:spChg chg="add del">
          <ac:chgData name="Holly Smith" userId="1d5537b0-efb9-4e6e-b473-7351ebb5acbb" providerId="ADAL" clId="{0B75B555-C1F3-4ACF-BFF1-223AF87AB3E6}" dt="2024-04-29T08:15:09.098" v="56"/>
          <ac:spMkLst>
            <pc:docMk/>
            <pc:sldMk cId="1015800427" sldId="258"/>
            <ac:spMk id="51" creationId="{871AEA07-1E14-44B4-8E55-64EF049CD66F}"/>
          </ac:spMkLst>
        </pc:spChg>
        <pc:cxnChg chg="add del">
          <ac:chgData name="Holly Smith" userId="1d5537b0-efb9-4e6e-b473-7351ebb5acbb" providerId="ADAL" clId="{0B75B555-C1F3-4ACF-BFF1-223AF87AB3E6}" dt="2024-04-29T08:15:09.098" v="56"/>
          <ac:cxnSpMkLst>
            <pc:docMk/>
            <pc:sldMk cId="1015800427" sldId="258"/>
            <ac:cxnSpMk id="53" creationId="{F7C8EA93-3210-4C62-99E9-153C275E3A87}"/>
          </ac:cxnSpMkLst>
        </pc:cxnChg>
      </pc:sldChg>
      <pc:sldChg chg="addSp delSp modSp delDesignElem">
        <pc:chgData name="Holly Smith" userId="1d5537b0-efb9-4e6e-b473-7351ebb5acbb" providerId="ADAL" clId="{0B75B555-C1F3-4ACF-BFF1-223AF87AB3E6}" dt="2024-04-29T08:15:09.098" v="56"/>
        <pc:sldMkLst>
          <pc:docMk/>
          <pc:sldMk cId="1610866920" sldId="263"/>
        </pc:sldMkLst>
        <pc:spChg chg="add del">
          <ac:chgData name="Holly Smith" userId="1d5537b0-efb9-4e6e-b473-7351ebb5acbb" providerId="ADAL" clId="{0B75B555-C1F3-4ACF-BFF1-223AF87AB3E6}" dt="2024-04-29T08:15:09.098" v="56"/>
          <ac:spMkLst>
            <pc:docMk/>
            <pc:sldMk cId="1610866920" sldId="263"/>
            <ac:spMk id="11" creationId="{45D37F4E-DDB4-456B-97E0-9937730A039F}"/>
          </ac:spMkLst>
        </pc:spChg>
        <pc:spChg chg="add del">
          <ac:chgData name="Holly Smith" userId="1d5537b0-efb9-4e6e-b473-7351ebb5acbb" providerId="ADAL" clId="{0B75B555-C1F3-4ACF-BFF1-223AF87AB3E6}" dt="2024-04-29T08:15:09.098" v="56"/>
          <ac:spMkLst>
            <pc:docMk/>
            <pc:sldMk cId="1610866920" sldId="263"/>
            <ac:spMk id="13" creationId="{B2DD41CD-8F47-4F56-AD12-4E2FF7696987}"/>
          </ac:spMkLst>
        </pc:spChg>
        <pc:picChg chg="mod">
          <ac:chgData name="Holly Smith" userId="1d5537b0-efb9-4e6e-b473-7351ebb5acbb" providerId="ADAL" clId="{0B75B555-C1F3-4ACF-BFF1-223AF87AB3E6}" dt="2024-04-29T08:15:09.098" v="56"/>
          <ac:picMkLst>
            <pc:docMk/>
            <pc:sldMk cId="1610866920" sldId="263"/>
            <ac:picMk id="5" creationId="{D32D2D30-7D24-5C05-A6F0-759A22603BF8}"/>
          </ac:picMkLst>
        </pc:picChg>
      </pc:sldChg>
      <pc:sldChg chg="add del">
        <pc:chgData name="Holly Smith" userId="1d5537b0-efb9-4e6e-b473-7351ebb5acbb" providerId="ADAL" clId="{0B75B555-C1F3-4ACF-BFF1-223AF87AB3E6}" dt="2024-04-29T08:10:31.858" v="15"/>
        <pc:sldMkLst>
          <pc:docMk/>
          <pc:sldMk cId="4173535285" sldId="281"/>
        </pc:sldMkLst>
      </pc:sldChg>
      <pc:sldChg chg="add del">
        <pc:chgData name="Holly Smith" userId="1d5537b0-efb9-4e6e-b473-7351ebb5acbb" providerId="ADAL" clId="{0B75B555-C1F3-4ACF-BFF1-223AF87AB3E6}" dt="2024-04-29T08:10:31.858" v="15"/>
        <pc:sldMkLst>
          <pc:docMk/>
          <pc:sldMk cId="2662251446" sldId="282"/>
        </pc:sldMkLst>
      </pc:sldChg>
      <pc:sldChg chg="add del">
        <pc:chgData name="Holly Smith" userId="1d5537b0-efb9-4e6e-b473-7351ebb5acbb" providerId="ADAL" clId="{0B75B555-C1F3-4ACF-BFF1-223AF87AB3E6}" dt="2024-04-29T08:10:31.858" v="15"/>
        <pc:sldMkLst>
          <pc:docMk/>
          <pc:sldMk cId="852524046" sldId="288"/>
        </pc:sldMkLst>
      </pc:sldChg>
      <pc:sldChg chg="del">
        <pc:chgData name="Holly Smith" userId="1d5537b0-efb9-4e6e-b473-7351ebb5acbb" providerId="ADAL" clId="{0B75B555-C1F3-4ACF-BFF1-223AF87AB3E6}" dt="2024-04-29T08:08:52.411" v="1" actId="47"/>
        <pc:sldMkLst>
          <pc:docMk/>
          <pc:sldMk cId="3906976700" sldId="312"/>
        </pc:sldMkLst>
      </pc:sldChg>
      <pc:sldChg chg="del">
        <pc:chgData name="Holly Smith" userId="1d5537b0-efb9-4e6e-b473-7351ebb5acbb" providerId="ADAL" clId="{0B75B555-C1F3-4ACF-BFF1-223AF87AB3E6}" dt="2024-04-29T08:08:54.422" v="2" actId="47"/>
        <pc:sldMkLst>
          <pc:docMk/>
          <pc:sldMk cId="153170145" sldId="313"/>
        </pc:sldMkLst>
      </pc:sldChg>
      <pc:sldChg chg="del">
        <pc:chgData name="Holly Smith" userId="1d5537b0-efb9-4e6e-b473-7351ebb5acbb" providerId="ADAL" clId="{0B75B555-C1F3-4ACF-BFF1-223AF87AB3E6}" dt="2024-04-29T08:08:57.456" v="3" actId="47"/>
        <pc:sldMkLst>
          <pc:docMk/>
          <pc:sldMk cId="709810116" sldId="314"/>
        </pc:sldMkLst>
      </pc:sldChg>
      <pc:sldChg chg="del">
        <pc:chgData name="Holly Smith" userId="1d5537b0-efb9-4e6e-b473-7351ebb5acbb" providerId="ADAL" clId="{0B75B555-C1F3-4ACF-BFF1-223AF87AB3E6}" dt="2024-04-29T08:08:48.416" v="0" actId="47"/>
        <pc:sldMkLst>
          <pc:docMk/>
          <pc:sldMk cId="2157721192" sldId="315"/>
        </pc:sldMkLst>
      </pc:sldChg>
      <pc:sldChg chg="del">
        <pc:chgData name="Holly Smith" userId="1d5537b0-efb9-4e6e-b473-7351ebb5acbb" providerId="ADAL" clId="{0B75B555-C1F3-4ACF-BFF1-223AF87AB3E6}" dt="2024-04-29T08:08:58.875" v="4" actId="47"/>
        <pc:sldMkLst>
          <pc:docMk/>
          <pc:sldMk cId="916699624" sldId="316"/>
        </pc:sldMkLst>
      </pc:sldChg>
      <pc:sldChg chg="modNotesTx">
        <pc:chgData name="Holly Smith" userId="1d5537b0-efb9-4e6e-b473-7351ebb5acbb" providerId="ADAL" clId="{0B75B555-C1F3-4ACF-BFF1-223AF87AB3E6}" dt="2024-04-29T08:21:41.767" v="151" actId="20577"/>
        <pc:sldMkLst>
          <pc:docMk/>
          <pc:sldMk cId="790024761" sldId="341"/>
        </pc:sldMkLst>
      </pc:sldChg>
      <pc:sldChg chg="del">
        <pc:chgData name="Holly Smith" userId="1d5537b0-efb9-4e6e-b473-7351ebb5acbb" providerId="ADAL" clId="{0B75B555-C1F3-4ACF-BFF1-223AF87AB3E6}" dt="2024-04-29T08:09:57.838" v="5" actId="47"/>
        <pc:sldMkLst>
          <pc:docMk/>
          <pc:sldMk cId="1956532761" sldId="343"/>
        </pc:sldMkLst>
      </pc:sldChg>
      <pc:sldChg chg="del">
        <pc:chgData name="Holly Smith" userId="1d5537b0-efb9-4e6e-b473-7351ebb5acbb" providerId="ADAL" clId="{0B75B555-C1F3-4ACF-BFF1-223AF87AB3E6}" dt="2024-04-29T08:10:05.308" v="8" actId="47"/>
        <pc:sldMkLst>
          <pc:docMk/>
          <pc:sldMk cId="2324663603" sldId="344"/>
        </pc:sldMkLst>
      </pc:sldChg>
      <pc:sldChg chg="del">
        <pc:chgData name="Holly Smith" userId="1d5537b0-efb9-4e6e-b473-7351ebb5acbb" providerId="ADAL" clId="{0B75B555-C1F3-4ACF-BFF1-223AF87AB3E6}" dt="2024-04-29T08:10:06.673" v="9" actId="47"/>
        <pc:sldMkLst>
          <pc:docMk/>
          <pc:sldMk cId="1965401842" sldId="345"/>
        </pc:sldMkLst>
      </pc:sldChg>
      <pc:sldChg chg="del">
        <pc:chgData name="Holly Smith" userId="1d5537b0-efb9-4e6e-b473-7351ebb5acbb" providerId="ADAL" clId="{0B75B555-C1F3-4ACF-BFF1-223AF87AB3E6}" dt="2024-04-29T08:10:07.334" v="10" actId="47"/>
        <pc:sldMkLst>
          <pc:docMk/>
          <pc:sldMk cId="1691978139" sldId="346"/>
        </pc:sldMkLst>
      </pc:sldChg>
      <pc:sldChg chg="del">
        <pc:chgData name="Holly Smith" userId="1d5537b0-efb9-4e6e-b473-7351ebb5acbb" providerId="ADAL" clId="{0B75B555-C1F3-4ACF-BFF1-223AF87AB3E6}" dt="2024-04-29T08:10:08.393" v="11" actId="47"/>
        <pc:sldMkLst>
          <pc:docMk/>
          <pc:sldMk cId="207639000" sldId="347"/>
        </pc:sldMkLst>
      </pc:sldChg>
      <pc:sldChg chg="del">
        <pc:chgData name="Holly Smith" userId="1d5537b0-efb9-4e6e-b473-7351ebb5acbb" providerId="ADAL" clId="{0B75B555-C1F3-4ACF-BFF1-223AF87AB3E6}" dt="2024-04-29T08:10:09.434" v="12" actId="47"/>
        <pc:sldMkLst>
          <pc:docMk/>
          <pc:sldMk cId="4198816" sldId="348"/>
        </pc:sldMkLst>
      </pc:sldChg>
      <pc:sldChg chg="del">
        <pc:chgData name="Holly Smith" userId="1d5537b0-efb9-4e6e-b473-7351ebb5acbb" providerId="ADAL" clId="{0B75B555-C1F3-4ACF-BFF1-223AF87AB3E6}" dt="2024-04-29T08:10:58.378" v="16" actId="47"/>
        <pc:sldMkLst>
          <pc:docMk/>
          <pc:sldMk cId="2888413480" sldId="349"/>
        </pc:sldMkLst>
      </pc:sldChg>
      <pc:sldChg chg="del">
        <pc:chgData name="Holly Smith" userId="1d5537b0-efb9-4e6e-b473-7351ebb5acbb" providerId="ADAL" clId="{0B75B555-C1F3-4ACF-BFF1-223AF87AB3E6}" dt="2024-04-29T08:11:02.223" v="19" actId="47"/>
        <pc:sldMkLst>
          <pc:docMk/>
          <pc:sldMk cId="1585860110" sldId="350"/>
        </pc:sldMkLst>
      </pc:sldChg>
      <pc:sldChg chg="del">
        <pc:chgData name="Holly Smith" userId="1d5537b0-efb9-4e6e-b473-7351ebb5acbb" providerId="ADAL" clId="{0B75B555-C1F3-4ACF-BFF1-223AF87AB3E6}" dt="2024-04-29T08:11:00.068" v="17" actId="47"/>
        <pc:sldMkLst>
          <pc:docMk/>
          <pc:sldMk cId="1841157100" sldId="351"/>
        </pc:sldMkLst>
      </pc:sldChg>
      <pc:sldChg chg="del">
        <pc:chgData name="Holly Smith" userId="1d5537b0-efb9-4e6e-b473-7351ebb5acbb" providerId="ADAL" clId="{0B75B555-C1F3-4ACF-BFF1-223AF87AB3E6}" dt="2024-04-29T08:11:01.120" v="18" actId="47"/>
        <pc:sldMkLst>
          <pc:docMk/>
          <pc:sldMk cId="1982959751" sldId="352"/>
        </pc:sldMkLst>
      </pc:sldChg>
      <pc:sldChg chg="add del">
        <pc:chgData name="Holly Smith" userId="1d5537b0-efb9-4e6e-b473-7351ebb5acbb" providerId="ADAL" clId="{0B75B555-C1F3-4ACF-BFF1-223AF87AB3E6}" dt="2024-04-29T08:15:20.930" v="59" actId="47"/>
        <pc:sldMkLst>
          <pc:docMk/>
          <pc:sldMk cId="0" sldId="360"/>
        </pc:sldMkLst>
      </pc:sldChg>
      <pc:sldChg chg="modSp">
        <pc:chgData name="Holly Smith" userId="1d5537b0-efb9-4e6e-b473-7351ebb5acbb" providerId="ADAL" clId="{0B75B555-C1F3-4ACF-BFF1-223AF87AB3E6}" dt="2024-04-29T08:15:09.587" v="57"/>
        <pc:sldMkLst>
          <pc:docMk/>
          <pc:sldMk cId="0" sldId="361"/>
        </pc:sldMkLst>
        <pc:spChg chg="mod">
          <ac:chgData name="Holly Smith" userId="1d5537b0-efb9-4e6e-b473-7351ebb5acbb" providerId="ADAL" clId="{0B75B555-C1F3-4ACF-BFF1-223AF87AB3E6}" dt="2024-04-29T08:15:09.587" v="57"/>
          <ac:spMkLst>
            <pc:docMk/>
            <pc:sldMk cId="0" sldId="361"/>
            <ac:spMk id="85" creationId="{00000000-0000-0000-0000-000000000000}"/>
          </ac:spMkLst>
        </pc:spChg>
      </pc:sldChg>
      <pc:sldChg chg="modSp modNotes">
        <pc:chgData name="Holly Smith" userId="1d5537b0-efb9-4e6e-b473-7351ebb5acbb" providerId="ADAL" clId="{0B75B555-C1F3-4ACF-BFF1-223AF87AB3E6}" dt="2024-04-29T08:15:09.587" v="57"/>
        <pc:sldMkLst>
          <pc:docMk/>
          <pc:sldMk cId="0" sldId="362"/>
        </pc:sldMkLst>
        <pc:spChg chg="mod">
          <ac:chgData name="Holly Smith" userId="1d5537b0-efb9-4e6e-b473-7351ebb5acbb" providerId="ADAL" clId="{0B75B555-C1F3-4ACF-BFF1-223AF87AB3E6}" dt="2024-04-29T08:15:09.587" v="57"/>
          <ac:spMkLst>
            <pc:docMk/>
            <pc:sldMk cId="0" sldId="362"/>
            <ac:spMk id="90" creationId="{00000000-0000-0000-0000-000000000000}"/>
          </ac:spMkLst>
        </pc:spChg>
        <pc:spChg chg="mod">
          <ac:chgData name="Holly Smith" userId="1d5537b0-efb9-4e6e-b473-7351ebb5acbb" providerId="ADAL" clId="{0B75B555-C1F3-4ACF-BFF1-223AF87AB3E6}" dt="2024-04-29T08:15:09.587" v="57"/>
          <ac:spMkLst>
            <pc:docMk/>
            <pc:sldMk cId="0" sldId="362"/>
            <ac:spMk id="91" creationId="{00000000-0000-0000-0000-000000000000}"/>
          </ac:spMkLst>
        </pc:spChg>
      </pc:sldChg>
      <pc:sldChg chg="modNotes">
        <pc:chgData name="Holly Smith" userId="1d5537b0-efb9-4e6e-b473-7351ebb5acbb" providerId="ADAL" clId="{0B75B555-C1F3-4ACF-BFF1-223AF87AB3E6}" dt="2024-04-29T08:15:09.587" v="57"/>
        <pc:sldMkLst>
          <pc:docMk/>
          <pc:sldMk cId="0" sldId="364"/>
        </pc:sldMkLst>
      </pc:sldChg>
      <pc:sldChg chg="del">
        <pc:chgData name="Holly Smith" userId="1d5537b0-efb9-4e6e-b473-7351ebb5acbb" providerId="ADAL" clId="{0B75B555-C1F3-4ACF-BFF1-223AF87AB3E6}" dt="2024-04-29T08:11:21.740" v="20" actId="47"/>
        <pc:sldMkLst>
          <pc:docMk/>
          <pc:sldMk cId="0" sldId="366"/>
        </pc:sldMkLst>
      </pc:sldChg>
      <pc:sldChg chg="add del">
        <pc:chgData name="Holly Smith" userId="1d5537b0-efb9-4e6e-b473-7351ebb5acbb" providerId="ADAL" clId="{0B75B555-C1F3-4ACF-BFF1-223AF87AB3E6}" dt="2024-04-29T08:10:31.858" v="15"/>
        <pc:sldMkLst>
          <pc:docMk/>
          <pc:sldMk cId="1956532761" sldId="383"/>
        </pc:sldMkLst>
      </pc:sldChg>
      <pc:sldChg chg="add del">
        <pc:chgData name="Holly Smith" userId="1d5537b0-efb9-4e6e-b473-7351ebb5acbb" providerId="ADAL" clId="{0B75B555-C1F3-4ACF-BFF1-223AF87AB3E6}" dt="2024-04-29T08:10:31.858" v="15"/>
        <pc:sldMkLst>
          <pc:docMk/>
          <pc:sldMk cId="2324663603" sldId="384"/>
        </pc:sldMkLst>
      </pc:sldChg>
      <pc:sldChg chg="add del">
        <pc:chgData name="Holly Smith" userId="1d5537b0-efb9-4e6e-b473-7351ebb5acbb" providerId="ADAL" clId="{0B75B555-C1F3-4ACF-BFF1-223AF87AB3E6}" dt="2024-04-29T08:10:31.858" v="15"/>
        <pc:sldMkLst>
          <pc:docMk/>
          <pc:sldMk cId="1965401842" sldId="385"/>
        </pc:sldMkLst>
      </pc:sldChg>
      <pc:sldChg chg="add del">
        <pc:chgData name="Holly Smith" userId="1d5537b0-efb9-4e6e-b473-7351ebb5acbb" providerId="ADAL" clId="{0B75B555-C1F3-4ACF-BFF1-223AF87AB3E6}" dt="2024-04-29T08:10:31.858" v="15"/>
        <pc:sldMkLst>
          <pc:docMk/>
          <pc:sldMk cId="1691978139" sldId="386"/>
        </pc:sldMkLst>
      </pc:sldChg>
      <pc:sldChg chg="add del">
        <pc:chgData name="Holly Smith" userId="1d5537b0-efb9-4e6e-b473-7351ebb5acbb" providerId="ADAL" clId="{0B75B555-C1F3-4ACF-BFF1-223AF87AB3E6}" dt="2024-04-29T08:10:31.858" v="15"/>
        <pc:sldMkLst>
          <pc:docMk/>
          <pc:sldMk cId="207639000" sldId="387"/>
        </pc:sldMkLst>
      </pc:sldChg>
      <pc:sldChg chg="add del">
        <pc:chgData name="Holly Smith" userId="1d5537b0-efb9-4e6e-b473-7351ebb5acbb" providerId="ADAL" clId="{0B75B555-C1F3-4ACF-BFF1-223AF87AB3E6}" dt="2024-04-29T08:10:31.858" v="15"/>
        <pc:sldMkLst>
          <pc:docMk/>
          <pc:sldMk cId="4198816" sldId="388"/>
        </pc:sldMkLst>
      </pc:sldChg>
      <pc:sldChg chg="addSp modSp new del mod setBg">
        <pc:chgData name="Holly Smith" userId="1d5537b0-efb9-4e6e-b473-7351ebb5acbb" providerId="ADAL" clId="{0B75B555-C1F3-4ACF-BFF1-223AF87AB3E6}" dt="2024-04-29T08:20:23.717" v="149" actId="47"/>
        <pc:sldMkLst>
          <pc:docMk/>
          <pc:sldMk cId="1875700520" sldId="389"/>
        </pc:sldMkLst>
        <pc:spChg chg="add mod">
          <ac:chgData name="Holly Smith" userId="1d5537b0-efb9-4e6e-b473-7351ebb5acbb" providerId="ADAL" clId="{0B75B555-C1F3-4ACF-BFF1-223AF87AB3E6}" dt="2024-04-29T08:20:18.267" v="148" actId="207"/>
          <ac:spMkLst>
            <pc:docMk/>
            <pc:sldMk cId="1875700520" sldId="389"/>
            <ac:spMk id="2" creationId="{35164659-1C6A-C9E0-6FF2-3929D3D78014}"/>
          </ac:spMkLst>
        </pc:spChg>
      </pc:sldChg>
      <pc:sldMasterChg chg="del delSldLayout">
        <pc:chgData name="Holly Smith" userId="1d5537b0-efb9-4e6e-b473-7351ebb5acbb" providerId="ADAL" clId="{0B75B555-C1F3-4ACF-BFF1-223AF87AB3E6}" dt="2024-04-29T08:10:10.487" v="13" actId="47"/>
        <pc:sldMasterMkLst>
          <pc:docMk/>
          <pc:sldMasterMk cId="3441284844" sldId="2147483778"/>
        </pc:sldMasterMkLst>
        <pc:sldLayoutChg chg="del">
          <pc:chgData name="Holly Smith" userId="1d5537b0-efb9-4e6e-b473-7351ebb5acbb" providerId="ADAL" clId="{0B75B555-C1F3-4ACF-BFF1-223AF87AB3E6}" dt="2024-04-29T08:10:10.487" v="13" actId="47"/>
          <pc:sldLayoutMkLst>
            <pc:docMk/>
            <pc:sldMasterMk cId="3441284844" sldId="2147483778"/>
            <pc:sldLayoutMk cId="2610072032" sldId="2147483779"/>
          </pc:sldLayoutMkLst>
        </pc:sldLayoutChg>
        <pc:sldLayoutChg chg="del">
          <pc:chgData name="Holly Smith" userId="1d5537b0-efb9-4e6e-b473-7351ebb5acbb" providerId="ADAL" clId="{0B75B555-C1F3-4ACF-BFF1-223AF87AB3E6}" dt="2024-04-29T08:10:10.487" v="13" actId="47"/>
          <pc:sldLayoutMkLst>
            <pc:docMk/>
            <pc:sldMasterMk cId="3441284844" sldId="2147483778"/>
            <pc:sldLayoutMk cId="3079200271" sldId="2147483780"/>
          </pc:sldLayoutMkLst>
        </pc:sldLayoutChg>
        <pc:sldLayoutChg chg="del">
          <pc:chgData name="Holly Smith" userId="1d5537b0-efb9-4e6e-b473-7351ebb5acbb" providerId="ADAL" clId="{0B75B555-C1F3-4ACF-BFF1-223AF87AB3E6}" dt="2024-04-29T08:10:10.487" v="13" actId="47"/>
          <pc:sldLayoutMkLst>
            <pc:docMk/>
            <pc:sldMasterMk cId="3441284844" sldId="2147483778"/>
            <pc:sldLayoutMk cId="3854423416" sldId="2147483781"/>
          </pc:sldLayoutMkLst>
        </pc:sldLayoutChg>
        <pc:sldLayoutChg chg="del">
          <pc:chgData name="Holly Smith" userId="1d5537b0-efb9-4e6e-b473-7351ebb5acbb" providerId="ADAL" clId="{0B75B555-C1F3-4ACF-BFF1-223AF87AB3E6}" dt="2024-04-29T08:10:10.487" v="13" actId="47"/>
          <pc:sldLayoutMkLst>
            <pc:docMk/>
            <pc:sldMasterMk cId="3441284844" sldId="2147483778"/>
            <pc:sldLayoutMk cId="602727290" sldId="2147483782"/>
          </pc:sldLayoutMkLst>
        </pc:sldLayoutChg>
        <pc:sldLayoutChg chg="del">
          <pc:chgData name="Holly Smith" userId="1d5537b0-efb9-4e6e-b473-7351ebb5acbb" providerId="ADAL" clId="{0B75B555-C1F3-4ACF-BFF1-223AF87AB3E6}" dt="2024-04-29T08:10:10.487" v="13" actId="47"/>
          <pc:sldLayoutMkLst>
            <pc:docMk/>
            <pc:sldMasterMk cId="3441284844" sldId="2147483778"/>
            <pc:sldLayoutMk cId="2543936656" sldId="2147483783"/>
          </pc:sldLayoutMkLst>
        </pc:sldLayoutChg>
        <pc:sldLayoutChg chg="del">
          <pc:chgData name="Holly Smith" userId="1d5537b0-efb9-4e6e-b473-7351ebb5acbb" providerId="ADAL" clId="{0B75B555-C1F3-4ACF-BFF1-223AF87AB3E6}" dt="2024-04-29T08:10:10.487" v="13" actId="47"/>
          <pc:sldLayoutMkLst>
            <pc:docMk/>
            <pc:sldMasterMk cId="3441284844" sldId="2147483778"/>
            <pc:sldLayoutMk cId="1045033716" sldId="2147483784"/>
          </pc:sldLayoutMkLst>
        </pc:sldLayoutChg>
        <pc:sldLayoutChg chg="del">
          <pc:chgData name="Holly Smith" userId="1d5537b0-efb9-4e6e-b473-7351ebb5acbb" providerId="ADAL" clId="{0B75B555-C1F3-4ACF-BFF1-223AF87AB3E6}" dt="2024-04-29T08:10:10.487" v="13" actId="47"/>
          <pc:sldLayoutMkLst>
            <pc:docMk/>
            <pc:sldMasterMk cId="3441284844" sldId="2147483778"/>
            <pc:sldLayoutMk cId="656484391" sldId="2147483785"/>
          </pc:sldLayoutMkLst>
        </pc:sldLayoutChg>
        <pc:sldLayoutChg chg="del">
          <pc:chgData name="Holly Smith" userId="1d5537b0-efb9-4e6e-b473-7351ebb5acbb" providerId="ADAL" clId="{0B75B555-C1F3-4ACF-BFF1-223AF87AB3E6}" dt="2024-04-29T08:10:10.487" v="13" actId="47"/>
          <pc:sldLayoutMkLst>
            <pc:docMk/>
            <pc:sldMasterMk cId="3441284844" sldId="2147483778"/>
            <pc:sldLayoutMk cId="3788930752" sldId="2147483786"/>
          </pc:sldLayoutMkLst>
        </pc:sldLayoutChg>
        <pc:sldLayoutChg chg="del">
          <pc:chgData name="Holly Smith" userId="1d5537b0-efb9-4e6e-b473-7351ebb5acbb" providerId="ADAL" clId="{0B75B555-C1F3-4ACF-BFF1-223AF87AB3E6}" dt="2024-04-29T08:10:10.487" v="13" actId="47"/>
          <pc:sldLayoutMkLst>
            <pc:docMk/>
            <pc:sldMasterMk cId="3441284844" sldId="2147483778"/>
            <pc:sldLayoutMk cId="4088242856" sldId="2147483787"/>
          </pc:sldLayoutMkLst>
        </pc:sldLayoutChg>
        <pc:sldLayoutChg chg="del">
          <pc:chgData name="Holly Smith" userId="1d5537b0-efb9-4e6e-b473-7351ebb5acbb" providerId="ADAL" clId="{0B75B555-C1F3-4ACF-BFF1-223AF87AB3E6}" dt="2024-04-29T08:10:10.487" v="13" actId="47"/>
          <pc:sldLayoutMkLst>
            <pc:docMk/>
            <pc:sldMasterMk cId="3441284844" sldId="2147483778"/>
            <pc:sldLayoutMk cId="4003246112" sldId="2147483788"/>
          </pc:sldLayoutMkLst>
        </pc:sldLayoutChg>
        <pc:sldLayoutChg chg="del">
          <pc:chgData name="Holly Smith" userId="1d5537b0-efb9-4e6e-b473-7351ebb5acbb" providerId="ADAL" clId="{0B75B555-C1F3-4ACF-BFF1-223AF87AB3E6}" dt="2024-04-29T08:10:10.487" v="13" actId="47"/>
          <pc:sldLayoutMkLst>
            <pc:docMk/>
            <pc:sldMasterMk cId="3441284844" sldId="2147483778"/>
            <pc:sldLayoutMk cId="3649804918" sldId="21474837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5EFEB-A1A7-49F6-BF5E-95B2CAD6BB9B}" type="datetimeFigureOut">
              <a:rPr lang="en-GB" smtClean="0"/>
              <a:t>12/07/2024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3EBCF-7D74-4AD6-BD5C-52966D2C59FA}" type="slidenum">
              <a:rPr lang="en-GB" smtClean="0"/>
              <a:t>‹#›</a:t>
            </a:fld>
            <a:endParaRPr lang="en-GB"/>
          </a:p>
        </p:txBody>
      </p:sp>
    </p:spTree>
    <p:extLst>
      <p:ext uri="{BB962C8B-B14F-4D97-AF65-F5344CB8AC3E}">
        <p14:creationId xmlns:p14="http://schemas.microsoft.com/office/powerpoint/2010/main" val="148757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eb28fd8caf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eb28fd8caf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139dc9f73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139dc9f73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92b7a4b732_5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92b7a4b732_5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1c25ebbe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1c25ebbe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92b7a4b732_5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92b7a4b732_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139dc9f73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139dc9f73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b6d0396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8b6d0396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139a31e7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139a31e7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92b7a4b732_5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92b7a4b732_5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0c41da2a5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c41da2a5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a27caa358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a27caa358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27caa35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27caa35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92b7a4b73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92b7a4b73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a27caa358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a27caa358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0c41da2a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0c41da2a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c41da2a5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0c41da2a5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92b7a4b732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92b7a4b732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457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a:off x="415600" y="522867"/>
            <a:ext cx="11360800" cy="358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8000"/>
              <a:buNone/>
              <a:defRPr sz="10666"/>
            </a:lvl1pPr>
            <a:lvl2pPr lvl="1" algn="ctr" rtl="0">
              <a:spcBef>
                <a:spcPts val="0"/>
              </a:spcBef>
              <a:spcAft>
                <a:spcPts val="0"/>
              </a:spcAft>
              <a:buSzPts val="8000"/>
              <a:buNone/>
              <a:defRPr sz="10666"/>
            </a:lvl2pPr>
            <a:lvl3pPr lvl="2" algn="ctr" rtl="0">
              <a:spcBef>
                <a:spcPts val="0"/>
              </a:spcBef>
              <a:spcAft>
                <a:spcPts val="0"/>
              </a:spcAft>
              <a:buSzPts val="8000"/>
              <a:buNone/>
              <a:defRPr sz="10666"/>
            </a:lvl3pPr>
            <a:lvl4pPr lvl="3" algn="ctr" rtl="0">
              <a:spcBef>
                <a:spcPts val="0"/>
              </a:spcBef>
              <a:spcAft>
                <a:spcPts val="0"/>
              </a:spcAft>
              <a:buSzPts val="8000"/>
              <a:buNone/>
              <a:defRPr sz="10666"/>
            </a:lvl4pPr>
            <a:lvl5pPr lvl="4" algn="ctr" rtl="0">
              <a:spcBef>
                <a:spcPts val="0"/>
              </a:spcBef>
              <a:spcAft>
                <a:spcPts val="0"/>
              </a:spcAft>
              <a:buSzPts val="8000"/>
              <a:buNone/>
              <a:defRPr sz="10666"/>
            </a:lvl5pPr>
            <a:lvl6pPr lvl="5" algn="ctr" rtl="0">
              <a:spcBef>
                <a:spcPts val="0"/>
              </a:spcBef>
              <a:spcAft>
                <a:spcPts val="0"/>
              </a:spcAft>
              <a:buSzPts val="8000"/>
              <a:buNone/>
              <a:defRPr sz="10666"/>
            </a:lvl6pPr>
            <a:lvl7pPr lvl="6" algn="ctr" rtl="0">
              <a:spcBef>
                <a:spcPts val="0"/>
              </a:spcBef>
              <a:spcAft>
                <a:spcPts val="0"/>
              </a:spcAft>
              <a:buSzPts val="8000"/>
              <a:buNone/>
              <a:defRPr sz="10666"/>
            </a:lvl7pPr>
            <a:lvl8pPr lvl="7" algn="ctr" rtl="0">
              <a:spcBef>
                <a:spcPts val="0"/>
              </a:spcBef>
              <a:spcAft>
                <a:spcPts val="0"/>
              </a:spcAft>
              <a:buSzPts val="8000"/>
              <a:buNone/>
              <a:defRPr sz="10666"/>
            </a:lvl8pPr>
            <a:lvl9pPr lvl="8" algn="ctr" rtl="0">
              <a:spcBef>
                <a:spcPts val="0"/>
              </a:spcBef>
              <a:spcAft>
                <a:spcPts val="0"/>
              </a:spcAft>
              <a:buSzPts val="8000"/>
              <a:buNone/>
              <a:defRPr sz="10666"/>
            </a:lvl9pPr>
          </a:lstStyle>
          <a:p>
            <a:endParaRPr/>
          </a:p>
        </p:txBody>
      </p:sp>
      <p:sp>
        <p:nvSpPr>
          <p:cNvPr id="12" name="Google Shape;12;p2"/>
          <p:cNvSpPr txBox="1">
            <a:spLocks noGrp="1"/>
          </p:cNvSpPr>
          <p:nvPr>
            <p:ph type="subTitle" idx="1"/>
          </p:nvPr>
        </p:nvSpPr>
        <p:spPr>
          <a:xfrm>
            <a:off x="415600" y="5187200"/>
            <a:ext cx="11360800" cy="94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accent1"/>
              </a:buClr>
              <a:buSzPts val="2100"/>
              <a:buNone/>
              <a:defRPr sz="2800" b="1">
                <a:solidFill>
                  <a:schemeClr val="accent1"/>
                </a:solidFill>
              </a:defRPr>
            </a:lvl1pPr>
            <a:lvl2pPr lvl="1" algn="ctr" rtl="0">
              <a:lnSpc>
                <a:spcPct val="100000"/>
              </a:lnSpc>
              <a:spcBef>
                <a:spcPts val="0"/>
              </a:spcBef>
              <a:spcAft>
                <a:spcPts val="0"/>
              </a:spcAft>
              <a:buClr>
                <a:schemeClr val="accent1"/>
              </a:buClr>
              <a:buSzPts val="2100"/>
              <a:buNone/>
              <a:defRPr sz="2800" b="1">
                <a:solidFill>
                  <a:schemeClr val="accent1"/>
                </a:solidFill>
              </a:defRPr>
            </a:lvl2pPr>
            <a:lvl3pPr lvl="2" algn="ctr" rtl="0">
              <a:lnSpc>
                <a:spcPct val="100000"/>
              </a:lnSpc>
              <a:spcBef>
                <a:spcPts val="0"/>
              </a:spcBef>
              <a:spcAft>
                <a:spcPts val="0"/>
              </a:spcAft>
              <a:buClr>
                <a:schemeClr val="accent1"/>
              </a:buClr>
              <a:buSzPts val="2100"/>
              <a:buNone/>
              <a:defRPr sz="2800" b="1">
                <a:solidFill>
                  <a:schemeClr val="accent1"/>
                </a:solidFill>
              </a:defRPr>
            </a:lvl3pPr>
            <a:lvl4pPr lvl="3" algn="ctr" rtl="0">
              <a:lnSpc>
                <a:spcPct val="100000"/>
              </a:lnSpc>
              <a:spcBef>
                <a:spcPts val="0"/>
              </a:spcBef>
              <a:spcAft>
                <a:spcPts val="0"/>
              </a:spcAft>
              <a:buClr>
                <a:schemeClr val="accent1"/>
              </a:buClr>
              <a:buSzPts val="2100"/>
              <a:buNone/>
              <a:defRPr sz="2800" b="1">
                <a:solidFill>
                  <a:schemeClr val="accent1"/>
                </a:solidFill>
              </a:defRPr>
            </a:lvl4pPr>
            <a:lvl5pPr lvl="4" algn="ctr" rtl="0">
              <a:lnSpc>
                <a:spcPct val="100000"/>
              </a:lnSpc>
              <a:spcBef>
                <a:spcPts val="0"/>
              </a:spcBef>
              <a:spcAft>
                <a:spcPts val="0"/>
              </a:spcAft>
              <a:buClr>
                <a:schemeClr val="accent1"/>
              </a:buClr>
              <a:buSzPts val="2100"/>
              <a:buNone/>
              <a:defRPr sz="2800" b="1">
                <a:solidFill>
                  <a:schemeClr val="accent1"/>
                </a:solidFill>
              </a:defRPr>
            </a:lvl5pPr>
            <a:lvl6pPr lvl="5" algn="ctr" rtl="0">
              <a:lnSpc>
                <a:spcPct val="100000"/>
              </a:lnSpc>
              <a:spcBef>
                <a:spcPts val="0"/>
              </a:spcBef>
              <a:spcAft>
                <a:spcPts val="0"/>
              </a:spcAft>
              <a:buClr>
                <a:schemeClr val="accent1"/>
              </a:buClr>
              <a:buSzPts val="2100"/>
              <a:buNone/>
              <a:defRPr sz="2800" b="1">
                <a:solidFill>
                  <a:schemeClr val="accent1"/>
                </a:solidFill>
              </a:defRPr>
            </a:lvl6pPr>
            <a:lvl7pPr lvl="6" algn="ctr" rtl="0">
              <a:lnSpc>
                <a:spcPct val="100000"/>
              </a:lnSpc>
              <a:spcBef>
                <a:spcPts val="0"/>
              </a:spcBef>
              <a:spcAft>
                <a:spcPts val="0"/>
              </a:spcAft>
              <a:buClr>
                <a:schemeClr val="accent1"/>
              </a:buClr>
              <a:buSzPts val="2100"/>
              <a:buNone/>
              <a:defRPr sz="2800" b="1">
                <a:solidFill>
                  <a:schemeClr val="accent1"/>
                </a:solidFill>
              </a:defRPr>
            </a:lvl7pPr>
            <a:lvl8pPr lvl="7" algn="ctr" rtl="0">
              <a:lnSpc>
                <a:spcPct val="100000"/>
              </a:lnSpc>
              <a:spcBef>
                <a:spcPts val="0"/>
              </a:spcBef>
              <a:spcAft>
                <a:spcPts val="0"/>
              </a:spcAft>
              <a:buClr>
                <a:schemeClr val="accent1"/>
              </a:buClr>
              <a:buSzPts val="2100"/>
              <a:buNone/>
              <a:defRPr sz="2800" b="1">
                <a:solidFill>
                  <a:schemeClr val="accent1"/>
                </a:solidFill>
              </a:defRPr>
            </a:lvl8pPr>
            <a:lvl9pPr lvl="8" algn="ctr" rtl="0">
              <a:lnSpc>
                <a:spcPct val="100000"/>
              </a:lnSpc>
              <a:spcBef>
                <a:spcPts val="0"/>
              </a:spcBef>
              <a:spcAft>
                <a:spcPts val="0"/>
              </a:spcAft>
              <a:buClr>
                <a:schemeClr val="accent1"/>
              </a:buClr>
              <a:buSzPts val="2100"/>
              <a:buNone/>
              <a:defRPr sz="2800" b="1">
                <a:solidFill>
                  <a:schemeClr val="accent1"/>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412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415600" y="1653700"/>
            <a:ext cx="11360800" cy="26424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highlight>
                  <a:schemeClr val="accent1"/>
                </a:highlight>
              </a:defRPr>
            </a:lvl1pPr>
            <a:lvl2pPr lvl="1" algn="ctr" rtl="0">
              <a:spcBef>
                <a:spcPts val="0"/>
              </a:spcBef>
              <a:spcAft>
                <a:spcPts val="0"/>
              </a:spcAft>
              <a:buClr>
                <a:schemeClr val="lt1"/>
              </a:buClr>
              <a:buSzPts val="12000"/>
              <a:buNone/>
              <a:defRPr sz="16000">
                <a:solidFill>
                  <a:schemeClr val="lt1"/>
                </a:solidFill>
                <a:highlight>
                  <a:schemeClr val="accent1"/>
                </a:highlight>
              </a:defRPr>
            </a:lvl2pPr>
            <a:lvl3pPr lvl="2" algn="ctr" rtl="0">
              <a:spcBef>
                <a:spcPts val="0"/>
              </a:spcBef>
              <a:spcAft>
                <a:spcPts val="0"/>
              </a:spcAft>
              <a:buClr>
                <a:schemeClr val="lt1"/>
              </a:buClr>
              <a:buSzPts val="12000"/>
              <a:buNone/>
              <a:defRPr sz="16000">
                <a:solidFill>
                  <a:schemeClr val="lt1"/>
                </a:solidFill>
                <a:highlight>
                  <a:schemeClr val="accent1"/>
                </a:highlight>
              </a:defRPr>
            </a:lvl3pPr>
            <a:lvl4pPr lvl="3" algn="ctr" rtl="0">
              <a:spcBef>
                <a:spcPts val="0"/>
              </a:spcBef>
              <a:spcAft>
                <a:spcPts val="0"/>
              </a:spcAft>
              <a:buClr>
                <a:schemeClr val="lt1"/>
              </a:buClr>
              <a:buSzPts val="12000"/>
              <a:buNone/>
              <a:defRPr sz="16000">
                <a:solidFill>
                  <a:schemeClr val="lt1"/>
                </a:solidFill>
                <a:highlight>
                  <a:schemeClr val="accent1"/>
                </a:highlight>
              </a:defRPr>
            </a:lvl4pPr>
            <a:lvl5pPr lvl="4" algn="ctr" rtl="0">
              <a:spcBef>
                <a:spcPts val="0"/>
              </a:spcBef>
              <a:spcAft>
                <a:spcPts val="0"/>
              </a:spcAft>
              <a:buClr>
                <a:schemeClr val="lt1"/>
              </a:buClr>
              <a:buSzPts val="12000"/>
              <a:buNone/>
              <a:defRPr sz="16000">
                <a:solidFill>
                  <a:schemeClr val="lt1"/>
                </a:solidFill>
                <a:highlight>
                  <a:schemeClr val="accent1"/>
                </a:highlight>
              </a:defRPr>
            </a:lvl5pPr>
            <a:lvl6pPr lvl="5" algn="ctr" rtl="0">
              <a:spcBef>
                <a:spcPts val="0"/>
              </a:spcBef>
              <a:spcAft>
                <a:spcPts val="0"/>
              </a:spcAft>
              <a:buClr>
                <a:schemeClr val="lt1"/>
              </a:buClr>
              <a:buSzPts val="12000"/>
              <a:buNone/>
              <a:defRPr sz="16000">
                <a:solidFill>
                  <a:schemeClr val="lt1"/>
                </a:solidFill>
                <a:highlight>
                  <a:schemeClr val="accent1"/>
                </a:highlight>
              </a:defRPr>
            </a:lvl6pPr>
            <a:lvl7pPr lvl="6" algn="ctr" rtl="0">
              <a:spcBef>
                <a:spcPts val="0"/>
              </a:spcBef>
              <a:spcAft>
                <a:spcPts val="0"/>
              </a:spcAft>
              <a:buClr>
                <a:schemeClr val="lt1"/>
              </a:buClr>
              <a:buSzPts val="12000"/>
              <a:buNone/>
              <a:defRPr sz="16000">
                <a:solidFill>
                  <a:schemeClr val="lt1"/>
                </a:solidFill>
                <a:highlight>
                  <a:schemeClr val="accent1"/>
                </a:highlight>
              </a:defRPr>
            </a:lvl7pPr>
            <a:lvl8pPr lvl="7" algn="ctr" rtl="0">
              <a:spcBef>
                <a:spcPts val="0"/>
              </a:spcBef>
              <a:spcAft>
                <a:spcPts val="0"/>
              </a:spcAft>
              <a:buClr>
                <a:schemeClr val="lt1"/>
              </a:buClr>
              <a:buSzPts val="12000"/>
              <a:buNone/>
              <a:defRPr sz="16000">
                <a:solidFill>
                  <a:schemeClr val="lt1"/>
                </a:solidFill>
                <a:highlight>
                  <a:schemeClr val="accent1"/>
                </a:highlight>
              </a:defRPr>
            </a:lvl8pPr>
            <a:lvl9pPr lvl="8" algn="ctr" rtl="0">
              <a:spcBef>
                <a:spcPts val="0"/>
              </a:spcBef>
              <a:spcAft>
                <a:spcPts val="0"/>
              </a:spcAft>
              <a:buClr>
                <a:schemeClr val="lt1"/>
              </a:buClr>
              <a:buSzPts val="12000"/>
              <a:buNone/>
              <a:defRPr sz="16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415600" y="4406167"/>
            <a:ext cx="11360800" cy="17344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accent1"/>
              </a:buClr>
              <a:buSzPts val="1800"/>
              <a:buChar char="●"/>
              <a:defRPr>
                <a:solidFill>
                  <a:schemeClr val="accent1"/>
                </a:solidFill>
                <a:highlight>
                  <a:schemeClr val="dk1"/>
                </a:highlight>
              </a:defRPr>
            </a:lvl1pPr>
            <a:lvl2pPr marL="1219170" lvl="1" indent="-423323" algn="ctr" rtl="0">
              <a:spcBef>
                <a:spcPts val="0"/>
              </a:spcBef>
              <a:spcAft>
                <a:spcPts val="0"/>
              </a:spcAft>
              <a:buClr>
                <a:schemeClr val="accent1"/>
              </a:buClr>
              <a:buSzPts val="1400"/>
              <a:buChar char="○"/>
              <a:defRPr>
                <a:solidFill>
                  <a:schemeClr val="accent1"/>
                </a:solidFill>
                <a:highlight>
                  <a:schemeClr val="dk1"/>
                </a:highlight>
              </a:defRPr>
            </a:lvl2pPr>
            <a:lvl3pPr marL="1828754" lvl="2" indent="-423323" algn="ctr" rtl="0">
              <a:spcBef>
                <a:spcPts val="0"/>
              </a:spcBef>
              <a:spcAft>
                <a:spcPts val="0"/>
              </a:spcAft>
              <a:buClr>
                <a:schemeClr val="accent1"/>
              </a:buClr>
              <a:buSzPts val="1400"/>
              <a:buChar char="■"/>
              <a:defRPr>
                <a:solidFill>
                  <a:schemeClr val="accent1"/>
                </a:solidFill>
                <a:highlight>
                  <a:schemeClr val="dk1"/>
                </a:highlight>
              </a:defRPr>
            </a:lvl3pPr>
            <a:lvl4pPr marL="2438339" lvl="3" indent="-423323" algn="ctr" rtl="0">
              <a:spcBef>
                <a:spcPts val="0"/>
              </a:spcBef>
              <a:spcAft>
                <a:spcPts val="0"/>
              </a:spcAft>
              <a:buClr>
                <a:schemeClr val="accent1"/>
              </a:buClr>
              <a:buSzPts val="1400"/>
              <a:buChar char="●"/>
              <a:defRPr>
                <a:solidFill>
                  <a:schemeClr val="accent1"/>
                </a:solidFill>
                <a:highlight>
                  <a:schemeClr val="dk1"/>
                </a:highlight>
              </a:defRPr>
            </a:lvl4pPr>
            <a:lvl5pPr marL="3047924" lvl="4" indent="-423323" algn="ctr" rtl="0">
              <a:spcBef>
                <a:spcPts val="0"/>
              </a:spcBef>
              <a:spcAft>
                <a:spcPts val="0"/>
              </a:spcAft>
              <a:buClr>
                <a:schemeClr val="accent1"/>
              </a:buClr>
              <a:buSzPts val="1400"/>
              <a:buChar char="○"/>
              <a:defRPr>
                <a:solidFill>
                  <a:schemeClr val="accent1"/>
                </a:solidFill>
                <a:highlight>
                  <a:schemeClr val="dk1"/>
                </a:highlight>
              </a:defRPr>
            </a:lvl5pPr>
            <a:lvl6pPr marL="3657509" lvl="5" indent="-423323" algn="ctr" rtl="0">
              <a:spcBef>
                <a:spcPts val="0"/>
              </a:spcBef>
              <a:spcAft>
                <a:spcPts val="0"/>
              </a:spcAft>
              <a:buClr>
                <a:schemeClr val="accent1"/>
              </a:buClr>
              <a:buSzPts val="1400"/>
              <a:buChar char="■"/>
              <a:defRPr>
                <a:solidFill>
                  <a:schemeClr val="accent1"/>
                </a:solidFill>
                <a:highlight>
                  <a:schemeClr val="dk1"/>
                </a:highlight>
              </a:defRPr>
            </a:lvl6pPr>
            <a:lvl7pPr marL="4267093" lvl="6" indent="-423323" algn="ctr" rtl="0">
              <a:spcBef>
                <a:spcPts val="0"/>
              </a:spcBef>
              <a:spcAft>
                <a:spcPts val="0"/>
              </a:spcAft>
              <a:buClr>
                <a:schemeClr val="accent1"/>
              </a:buClr>
              <a:buSzPts val="1400"/>
              <a:buChar char="●"/>
              <a:defRPr>
                <a:solidFill>
                  <a:schemeClr val="accent1"/>
                </a:solidFill>
                <a:highlight>
                  <a:schemeClr val="dk1"/>
                </a:highlight>
              </a:defRPr>
            </a:lvl7pPr>
            <a:lvl8pPr marL="4876678" lvl="7" indent="-423323" algn="ctr" rtl="0">
              <a:spcBef>
                <a:spcPts val="0"/>
              </a:spcBef>
              <a:spcAft>
                <a:spcPts val="0"/>
              </a:spcAft>
              <a:buClr>
                <a:schemeClr val="accent1"/>
              </a:buClr>
              <a:buSzPts val="1400"/>
              <a:buChar char="○"/>
              <a:defRPr>
                <a:solidFill>
                  <a:schemeClr val="accent1"/>
                </a:solidFill>
                <a:highlight>
                  <a:schemeClr val="dk1"/>
                </a:highlight>
              </a:defRPr>
            </a:lvl8pPr>
            <a:lvl9pPr marL="5486263" lvl="8" indent="-423323" algn="ctr" rtl="0">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8782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871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737000" y="1070000"/>
            <a:ext cx="4718000" cy="47180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313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415600" y="1638233"/>
            <a:ext cx="11360800" cy="44536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130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415600" y="1638233"/>
            <a:ext cx="5333200" cy="44536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body" idx="2"/>
          </p:nvPr>
        </p:nvSpPr>
        <p:spPr>
          <a:xfrm>
            <a:off x="6443200" y="1638233"/>
            <a:ext cx="5333200" cy="44536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8002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06400" y="412467"/>
            <a:ext cx="11383600" cy="997600"/>
          </a:xfrm>
          <a:prstGeom prst="rect">
            <a:avLst/>
          </a:prstGeom>
        </p:spPr>
        <p:txBody>
          <a:bodyPr spcFirstLastPara="1" wrap="square" lIns="91425" tIns="91425" rIns="91425" bIns="91425" anchor="t" anchorCtr="0">
            <a:norm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28" name="Google Shape;28;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373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sz="4000">
                <a:highlight>
                  <a:schemeClr val="dk1"/>
                </a:highlight>
              </a:defRPr>
            </a:lvl1pPr>
            <a:lvl2pPr lvl="1" rtl="0">
              <a:spcBef>
                <a:spcPts val="0"/>
              </a:spcBef>
              <a:spcAft>
                <a:spcPts val="0"/>
              </a:spcAft>
              <a:buSzPts val="3000"/>
              <a:buNone/>
              <a:defRPr sz="4000">
                <a:highlight>
                  <a:schemeClr val="dk1"/>
                </a:highlight>
              </a:defRPr>
            </a:lvl2pPr>
            <a:lvl3pPr lvl="2" rtl="0">
              <a:spcBef>
                <a:spcPts val="0"/>
              </a:spcBef>
              <a:spcAft>
                <a:spcPts val="0"/>
              </a:spcAft>
              <a:buSzPts val="3000"/>
              <a:buNone/>
              <a:defRPr sz="4000">
                <a:highlight>
                  <a:schemeClr val="dk1"/>
                </a:highlight>
              </a:defRPr>
            </a:lvl3pPr>
            <a:lvl4pPr lvl="3" rtl="0">
              <a:spcBef>
                <a:spcPts val="0"/>
              </a:spcBef>
              <a:spcAft>
                <a:spcPts val="0"/>
              </a:spcAft>
              <a:buSzPts val="3000"/>
              <a:buNone/>
              <a:defRPr sz="4000">
                <a:highlight>
                  <a:schemeClr val="dk1"/>
                </a:highlight>
              </a:defRPr>
            </a:lvl4pPr>
            <a:lvl5pPr lvl="4" rtl="0">
              <a:spcBef>
                <a:spcPts val="0"/>
              </a:spcBef>
              <a:spcAft>
                <a:spcPts val="0"/>
              </a:spcAft>
              <a:buSzPts val="3000"/>
              <a:buNone/>
              <a:defRPr sz="4000">
                <a:highlight>
                  <a:schemeClr val="dk1"/>
                </a:highlight>
              </a:defRPr>
            </a:lvl5pPr>
            <a:lvl6pPr lvl="5" rtl="0">
              <a:spcBef>
                <a:spcPts val="0"/>
              </a:spcBef>
              <a:spcAft>
                <a:spcPts val="0"/>
              </a:spcAft>
              <a:buSzPts val="3000"/>
              <a:buNone/>
              <a:defRPr sz="4000">
                <a:highlight>
                  <a:schemeClr val="dk1"/>
                </a:highlight>
              </a:defRPr>
            </a:lvl6pPr>
            <a:lvl7pPr lvl="6" rtl="0">
              <a:spcBef>
                <a:spcPts val="0"/>
              </a:spcBef>
              <a:spcAft>
                <a:spcPts val="0"/>
              </a:spcAft>
              <a:buSzPts val="3000"/>
              <a:buNone/>
              <a:defRPr sz="4000">
                <a:highlight>
                  <a:schemeClr val="dk1"/>
                </a:highlight>
              </a:defRPr>
            </a:lvl7pPr>
            <a:lvl8pPr lvl="7" rtl="0">
              <a:spcBef>
                <a:spcPts val="0"/>
              </a:spcBef>
              <a:spcAft>
                <a:spcPts val="0"/>
              </a:spcAft>
              <a:buSzPts val="3000"/>
              <a:buNone/>
              <a:defRPr sz="4000">
                <a:highlight>
                  <a:schemeClr val="dk1"/>
                </a:highlight>
              </a:defRPr>
            </a:lvl8pPr>
            <a:lvl9pPr lvl="8" rtl="0">
              <a:spcBef>
                <a:spcPts val="0"/>
              </a:spcBef>
              <a:spcAft>
                <a:spcPts val="0"/>
              </a:spcAft>
              <a:buSzPts val="3000"/>
              <a:buNone/>
              <a:defRPr sz="4000">
                <a:highlight>
                  <a:schemeClr val="dk1"/>
                </a:highlight>
              </a:defRPr>
            </a:lvl9pPr>
          </a:lstStyle>
          <a:p>
            <a:endParaRPr/>
          </a:p>
        </p:txBody>
      </p:sp>
      <p:sp>
        <p:nvSpPr>
          <p:cNvPr id="31" name="Google Shape;31;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518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6000"/>
              <a:buNone/>
              <a:defRPr sz="8000">
                <a:solidFill>
                  <a:schemeClr val="lt1"/>
                </a:solidFill>
              </a:defRPr>
            </a:lvl1pPr>
            <a:lvl2pPr lvl="1" rtl="0">
              <a:spcBef>
                <a:spcPts val="0"/>
              </a:spcBef>
              <a:spcAft>
                <a:spcPts val="0"/>
              </a:spcAft>
              <a:buClr>
                <a:schemeClr val="lt1"/>
              </a:buClr>
              <a:buSzPts val="6000"/>
              <a:buNone/>
              <a:defRPr sz="8000">
                <a:solidFill>
                  <a:schemeClr val="lt1"/>
                </a:solidFill>
              </a:defRPr>
            </a:lvl2pPr>
            <a:lvl3pPr lvl="2" rtl="0">
              <a:spcBef>
                <a:spcPts val="0"/>
              </a:spcBef>
              <a:spcAft>
                <a:spcPts val="0"/>
              </a:spcAft>
              <a:buClr>
                <a:schemeClr val="lt1"/>
              </a:buClr>
              <a:buSzPts val="6000"/>
              <a:buNone/>
              <a:defRPr sz="8000">
                <a:solidFill>
                  <a:schemeClr val="lt1"/>
                </a:solidFill>
              </a:defRPr>
            </a:lvl3pPr>
            <a:lvl4pPr lvl="3" rtl="0">
              <a:spcBef>
                <a:spcPts val="0"/>
              </a:spcBef>
              <a:spcAft>
                <a:spcPts val="0"/>
              </a:spcAft>
              <a:buClr>
                <a:schemeClr val="lt1"/>
              </a:buClr>
              <a:buSzPts val="6000"/>
              <a:buNone/>
              <a:defRPr sz="8000">
                <a:solidFill>
                  <a:schemeClr val="lt1"/>
                </a:solidFill>
              </a:defRPr>
            </a:lvl4pPr>
            <a:lvl5pPr lvl="4" rtl="0">
              <a:spcBef>
                <a:spcPts val="0"/>
              </a:spcBef>
              <a:spcAft>
                <a:spcPts val="0"/>
              </a:spcAft>
              <a:buClr>
                <a:schemeClr val="lt1"/>
              </a:buClr>
              <a:buSzPts val="6000"/>
              <a:buNone/>
              <a:defRPr sz="8000">
                <a:solidFill>
                  <a:schemeClr val="lt1"/>
                </a:solidFill>
              </a:defRPr>
            </a:lvl5pPr>
            <a:lvl6pPr lvl="5" rtl="0">
              <a:spcBef>
                <a:spcPts val="0"/>
              </a:spcBef>
              <a:spcAft>
                <a:spcPts val="0"/>
              </a:spcAft>
              <a:buClr>
                <a:schemeClr val="lt1"/>
              </a:buClr>
              <a:buSzPts val="6000"/>
              <a:buNone/>
              <a:defRPr sz="8000">
                <a:solidFill>
                  <a:schemeClr val="lt1"/>
                </a:solidFill>
              </a:defRPr>
            </a:lvl6pPr>
            <a:lvl7pPr lvl="6" rtl="0">
              <a:spcBef>
                <a:spcPts val="0"/>
              </a:spcBef>
              <a:spcAft>
                <a:spcPts val="0"/>
              </a:spcAft>
              <a:buClr>
                <a:schemeClr val="lt1"/>
              </a:buClr>
              <a:buSzPts val="6000"/>
              <a:buNone/>
              <a:defRPr sz="8000">
                <a:solidFill>
                  <a:schemeClr val="lt1"/>
                </a:solidFill>
              </a:defRPr>
            </a:lvl7pPr>
            <a:lvl8pPr lvl="7" rtl="0">
              <a:spcBef>
                <a:spcPts val="0"/>
              </a:spcBef>
              <a:spcAft>
                <a:spcPts val="0"/>
              </a:spcAft>
              <a:buClr>
                <a:schemeClr val="lt1"/>
              </a:buClr>
              <a:buSzPts val="6000"/>
              <a:buNone/>
              <a:defRPr sz="8000">
                <a:solidFill>
                  <a:schemeClr val="lt1"/>
                </a:solidFill>
              </a:defRPr>
            </a:lvl8pPr>
            <a:lvl9pPr lvl="8" rtl="0">
              <a:spcBef>
                <a:spcPts val="0"/>
              </a:spcBef>
              <a:spcAft>
                <a:spcPts val="0"/>
              </a:spcAft>
              <a:buClr>
                <a:schemeClr val="lt1"/>
              </a:buClr>
              <a:buSzPts val="6000"/>
              <a:buNone/>
              <a:defRPr sz="8000">
                <a:solidFill>
                  <a:schemeClr val="lt1"/>
                </a:solidFill>
              </a:defRPr>
            </a:lvl9pPr>
          </a:lstStyle>
          <a:p>
            <a:endParaRPr/>
          </a:p>
        </p:txBody>
      </p:sp>
      <p:sp>
        <p:nvSpPr>
          <p:cNvPr id="35" name="Google Shape;3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097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38" name="Google Shape;38;p9"/>
          <p:cNvCxnSpPr/>
          <p:nvPr/>
        </p:nvCxnSpPr>
        <p:spPr>
          <a:xfrm>
            <a:off x="6706233" y="5994000"/>
            <a:ext cx="6244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354000" y="1441867"/>
            <a:ext cx="5393600" cy="228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7200"/>
            </a:lvl1pPr>
            <a:lvl2pPr lvl="1" algn="ctr" rtl="0">
              <a:spcBef>
                <a:spcPts val="0"/>
              </a:spcBef>
              <a:spcAft>
                <a:spcPts val="0"/>
              </a:spcAft>
              <a:buSzPts val="5400"/>
              <a:buNone/>
              <a:defRPr sz="7200"/>
            </a:lvl2pPr>
            <a:lvl3pPr lvl="2" algn="ctr" rtl="0">
              <a:spcBef>
                <a:spcPts val="0"/>
              </a:spcBef>
              <a:spcAft>
                <a:spcPts val="0"/>
              </a:spcAft>
              <a:buSzPts val="5400"/>
              <a:buNone/>
              <a:defRPr sz="7200"/>
            </a:lvl3pPr>
            <a:lvl4pPr lvl="3" algn="ctr" rtl="0">
              <a:spcBef>
                <a:spcPts val="0"/>
              </a:spcBef>
              <a:spcAft>
                <a:spcPts val="0"/>
              </a:spcAft>
              <a:buSzPts val="5400"/>
              <a:buNone/>
              <a:defRPr sz="7200"/>
            </a:lvl4pPr>
            <a:lvl5pPr lvl="4" algn="ctr" rtl="0">
              <a:spcBef>
                <a:spcPts val="0"/>
              </a:spcBef>
              <a:spcAft>
                <a:spcPts val="0"/>
              </a:spcAft>
              <a:buSzPts val="5400"/>
              <a:buNone/>
              <a:defRPr sz="7200"/>
            </a:lvl5pPr>
            <a:lvl6pPr lvl="5" algn="ctr" rtl="0">
              <a:spcBef>
                <a:spcPts val="0"/>
              </a:spcBef>
              <a:spcAft>
                <a:spcPts val="0"/>
              </a:spcAft>
              <a:buSzPts val="5400"/>
              <a:buNone/>
              <a:defRPr sz="7200"/>
            </a:lvl6pPr>
            <a:lvl7pPr lvl="6" algn="ctr" rtl="0">
              <a:spcBef>
                <a:spcPts val="0"/>
              </a:spcBef>
              <a:spcAft>
                <a:spcPts val="0"/>
              </a:spcAft>
              <a:buSzPts val="5400"/>
              <a:buNone/>
              <a:defRPr sz="7200"/>
            </a:lvl7pPr>
            <a:lvl8pPr lvl="7" algn="ctr" rtl="0">
              <a:spcBef>
                <a:spcPts val="0"/>
              </a:spcBef>
              <a:spcAft>
                <a:spcPts val="0"/>
              </a:spcAft>
              <a:buSzPts val="5400"/>
              <a:buNone/>
              <a:defRPr sz="7200"/>
            </a:lvl8pPr>
            <a:lvl9pPr lvl="8" algn="ctr" rtl="0">
              <a:spcBef>
                <a:spcPts val="0"/>
              </a:spcBef>
              <a:spcAft>
                <a:spcPts val="0"/>
              </a:spcAft>
              <a:buSzPts val="5400"/>
              <a:buNone/>
              <a:defRPr sz="7200"/>
            </a:lvl9pPr>
          </a:lstStyle>
          <a:p>
            <a:endParaRPr/>
          </a:p>
        </p:txBody>
      </p:sp>
      <p:sp>
        <p:nvSpPr>
          <p:cNvPr id="40" name="Google Shape;40;p9"/>
          <p:cNvSpPr txBox="1">
            <a:spLocks noGrp="1"/>
          </p:cNvSpPr>
          <p:nvPr>
            <p:ph type="subTitle" idx="1"/>
          </p:nvPr>
        </p:nvSpPr>
        <p:spPr>
          <a:xfrm>
            <a:off x="354000" y="3793631"/>
            <a:ext cx="5393600" cy="1794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1" name="Google Shape;41;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accent1"/>
              </a:buClr>
              <a:buSzPts val="1800"/>
              <a:buChar char="●"/>
              <a:defRPr>
                <a:solidFill>
                  <a:schemeClr val="accent1"/>
                </a:solidFill>
                <a:highlight>
                  <a:schemeClr val="lt1"/>
                </a:highlight>
              </a:defRPr>
            </a:lvl1pPr>
            <a:lvl2pPr marL="1219170" lvl="1" indent="-423323" rtl="0">
              <a:spcBef>
                <a:spcPts val="0"/>
              </a:spcBef>
              <a:spcAft>
                <a:spcPts val="0"/>
              </a:spcAft>
              <a:buClr>
                <a:schemeClr val="accent1"/>
              </a:buClr>
              <a:buSzPts val="1400"/>
              <a:buChar char="○"/>
              <a:defRPr>
                <a:solidFill>
                  <a:schemeClr val="accent1"/>
                </a:solidFill>
                <a:highlight>
                  <a:schemeClr val="lt1"/>
                </a:highlight>
              </a:defRPr>
            </a:lvl2pPr>
            <a:lvl3pPr marL="1828754" lvl="2" indent="-423323" rtl="0">
              <a:spcBef>
                <a:spcPts val="0"/>
              </a:spcBef>
              <a:spcAft>
                <a:spcPts val="0"/>
              </a:spcAft>
              <a:buClr>
                <a:schemeClr val="accent1"/>
              </a:buClr>
              <a:buSzPts val="1400"/>
              <a:buChar char="■"/>
              <a:defRPr>
                <a:solidFill>
                  <a:schemeClr val="accent1"/>
                </a:solidFill>
                <a:highlight>
                  <a:schemeClr val="lt1"/>
                </a:highlight>
              </a:defRPr>
            </a:lvl3pPr>
            <a:lvl4pPr marL="2438339" lvl="3" indent="-423323" rtl="0">
              <a:spcBef>
                <a:spcPts val="0"/>
              </a:spcBef>
              <a:spcAft>
                <a:spcPts val="0"/>
              </a:spcAft>
              <a:buClr>
                <a:schemeClr val="accent1"/>
              </a:buClr>
              <a:buSzPts val="1400"/>
              <a:buChar char="●"/>
              <a:defRPr>
                <a:solidFill>
                  <a:schemeClr val="accent1"/>
                </a:solidFill>
                <a:highlight>
                  <a:schemeClr val="lt1"/>
                </a:highlight>
              </a:defRPr>
            </a:lvl4pPr>
            <a:lvl5pPr marL="3047924" lvl="4" indent="-423323" rtl="0">
              <a:spcBef>
                <a:spcPts val="0"/>
              </a:spcBef>
              <a:spcAft>
                <a:spcPts val="0"/>
              </a:spcAft>
              <a:buClr>
                <a:schemeClr val="accent1"/>
              </a:buClr>
              <a:buSzPts val="1400"/>
              <a:buChar char="○"/>
              <a:defRPr>
                <a:solidFill>
                  <a:schemeClr val="accent1"/>
                </a:solidFill>
                <a:highlight>
                  <a:schemeClr val="lt1"/>
                </a:highlight>
              </a:defRPr>
            </a:lvl5pPr>
            <a:lvl6pPr marL="3657509" lvl="5" indent="-423323" rtl="0">
              <a:spcBef>
                <a:spcPts val="0"/>
              </a:spcBef>
              <a:spcAft>
                <a:spcPts val="0"/>
              </a:spcAft>
              <a:buClr>
                <a:schemeClr val="accent1"/>
              </a:buClr>
              <a:buSzPts val="1400"/>
              <a:buChar char="■"/>
              <a:defRPr>
                <a:solidFill>
                  <a:schemeClr val="accent1"/>
                </a:solidFill>
                <a:highlight>
                  <a:schemeClr val="lt1"/>
                </a:highlight>
              </a:defRPr>
            </a:lvl6pPr>
            <a:lvl7pPr marL="4267093" lvl="6" indent="-423323" rtl="0">
              <a:spcBef>
                <a:spcPts val="0"/>
              </a:spcBef>
              <a:spcAft>
                <a:spcPts val="0"/>
              </a:spcAft>
              <a:buClr>
                <a:schemeClr val="accent1"/>
              </a:buClr>
              <a:buSzPts val="1400"/>
              <a:buChar char="●"/>
              <a:defRPr>
                <a:solidFill>
                  <a:schemeClr val="accent1"/>
                </a:solidFill>
                <a:highlight>
                  <a:schemeClr val="lt1"/>
                </a:highlight>
              </a:defRPr>
            </a:lvl7pPr>
            <a:lvl8pPr marL="4876678" lvl="7" indent="-423323" rtl="0">
              <a:spcBef>
                <a:spcPts val="0"/>
              </a:spcBef>
              <a:spcAft>
                <a:spcPts val="0"/>
              </a:spcAft>
              <a:buClr>
                <a:schemeClr val="accent1"/>
              </a:buClr>
              <a:buSzPts val="1400"/>
              <a:buChar char="○"/>
              <a:defRPr>
                <a:solidFill>
                  <a:schemeClr val="accent1"/>
                </a:solidFill>
                <a:highlight>
                  <a:schemeClr val="lt1"/>
                </a:highlight>
              </a:defRPr>
            </a:lvl8pPr>
            <a:lvl9pPr marL="5486263" lvl="8" indent="-423323" rtl="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398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Clr>
                <a:schemeClr val="accent1"/>
              </a:buClr>
              <a:buSzPts val="2400"/>
              <a:buFont typeface="Amatic SC"/>
              <a:buNone/>
              <a:defRPr sz="32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693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390467"/>
            <a:ext cx="11360800" cy="10680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415600" y="1638233"/>
            <a:ext cx="11360800" cy="44536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accent1"/>
                </a:solidFill>
                <a:latin typeface="Source Code Pro"/>
                <a:ea typeface="Source Code Pro"/>
                <a:cs typeface="Source Code Pro"/>
                <a:sym typeface="Source Code Pro"/>
              </a:defRPr>
            </a:lvl1pPr>
            <a:lvl2pPr lvl="1" algn="r" rtl="0">
              <a:buNone/>
              <a:defRPr sz="1333">
                <a:solidFill>
                  <a:schemeClr val="accent1"/>
                </a:solidFill>
                <a:latin typeface="Source Code Pro"/>
                <a:ea typeface="Source Code Pro"/>
                <a:cs typeface="Source Code Pro"/>
                <a:sym typeface="Source Code Pro"/>
              </a:defRPr>
            </a:lvl2pPr>
            <a:lvl3pPr lvl="2" algn="r" rtl="0">
              <a:buNone/>
              <a:defRPr sz="1333">
                <a:solidFill>
                  <a:schemeClr val="accent1"/>
                </a:solidFill>
                <a:latin typeface="Source Code Pro"/>
                <a:ea typeface="Source Code Pro"/>
                <a:cs typeface="Source Code Pro"/>
                <a:sym typeface="Source Code Pro"/>
              </a:defRPr>
            </a:lvl3pPr>
            <a:lvl4pPr lvl="3" algn="r" rtl="0">
              <a:buNone/>
              <a:defRPr sz="1333">
                <a:solidFill>
                  <a:schemeClr val="accent1"/>
                </a:solidFill>
                <a:latin typeface="Source Code Pro"/>
                <a:ea typeface="Source Code Pro"/>
                <a:cs typeface="Source Code Pro"/>
                <a:sym typeface="Source Code Pro"/>
              </a:defRPr>
            </a:lvl4pPr>
            <a:lvl5pPr lvl="4" algn="r" rtl="0">
              <a:buNone/>
              <a:defRPr sz="1333">
                <a:solidFill>
                  <a:schemeClr val="accent1"/>
                </a:solidFill>
                <a:latin typeface="Source Code Pro"/>
                <a:ea typeface="Source Code Pro"/>
                <a:cs typeface="Source Code Pro"/>
                <a:sym typeface="Source Code Pro"/>
              </a:defRPr>
            </a:lvl5pPr>
            <a:lvl6pPr lvl="5" algn="r" rtl="0">
              <a:buNone/>
              <a:defRPr sz="1333">
                <a:solidFill>
                  <a:schemeClr val="accent1"/>
                </a:solidFill>
                <a:latin typeface="Source Code Pro"/>
                <a:ea typeface="Source Code Pro"/>
                <a:cs typeface="Source Code Pro"/>
                <a:sym typeface="Source Code Pro"/>
              </a:defRPr>
            </a:lvl6pPr>
            <a:lvl7pPr lvl="6" algn="r" rtl="0">
              <a:buNone/>
              <a:defRPr sz="1333">
                <a:solidFill>
                  <a:schemeClr val="accent1"/>
                </a:solidFill>
                <a:latin typeface="Source Code Pro"/>
                <a:ea typeface="Source Code Pro"/>
                <a:cs typeface="Source Code Pro"/>
                <a:sym typeface="Source Code Pro"/>
              </a:defRPr>
            </a:lvl7pPr>
            <a:lvl8pPr lvl="7" algn="r" rtl="0">
              <a:buNone/>
              <a:defRPr sz="1333">
                <a:solidFill>
                  <a:schemeClr val="accent1"/>
                </a:solidFill>
                <a:latin typeface="Source Code Pro"/>
                <a:ea typeface="Source Code Pro"/>
                <a:cs typeface="Source Code Pro"/>
                <a:sym typeface="Source Code Pro"/>
              </a:defRPr>
            </a:lvl8pPr>
            <a:lvl9pPr lvl="8" algn="r" rtl="0">
              <a:buNone/>
              <a:defRPr sz="1333">
                <a:solidFill>
                  <a:schemeClr val="accent1"/>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41086451"/>
      </p:ext>
    </p:extLst>
  </p:cSld>
  <p:clrMap bg1="lt1" tx1="dk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3"/>
          <p:cNvPicPr preferRelativeResize="0"/>
          <p:nvPr/>
        </p:nvPicPr>
        <p:blipFill rotWithShape="1">
          <a:blip r:embed="rId3">
            <a:alphaModFix/>
          </a:blip>
          <a:srcRect r="46395"/>
          <a:stretch/>
        </p:blipFill>
        <p:spPr>
          <a:xfrm>
            <a:off x="0" y="0"/>
            <a:ext cx="12192000" cy="7581301"/>
          </a:xfrm>
          <a:prstGeom prst="rect">
            <a:avLst/>
          </a:prstGeom>
          <a:noFill/>
          <a:ln>
            <a:noFill/>
          </a:ln>
        </p:spPr>
      </p:pic>
      <p:sp>
        <p:nvSpPr>
          <p:cNvPr id="57" name="Google Shape;57;p13"/>
          <p:cNvSpPr txBox="1">
            <a:spLocks noGrp="1"/>
          </p:cNvSpPr>
          <p:nvPr>
            <p:ph type="ctrTitle" idx="4294967295"/>
          </p:nvPr>
        </p:nvSpPr>
        <p:spPr>
          <a:xfrm>
            <a:off x="2697533" y="3810500"/>
            <a:ext cx="9096400" cy="1584400"/>
          </a:xfrm>
          <a:prstGeom prst="rect">
            <a:avLst/>
          </a:prstGeom>
          <a:noFill/>
        </p:spPr>
        <p:txBody>
          <a:bodyPr spcFirstLastPara="1" wrap="square" lIns="121900" tIns="121900" rIns="121900" bIns="121900" anchor="t" anchorCtr="0">
            <a:noAutofit/>
          </a:bodyPr>
          <a:lstStyle/>
          <a:p>
            <a:pPr>
              <a:buSzPts val="891"/>
            </a:pPr>
            <a:r>
              <a:rPr lang="en" sz="3115">
                <a:solidFill>
                  <a:schemeClr val="dk2"/>
                </a:solidFill>
                <a:highlight>
                  <a:schemeClr val="lt1"/>
                </a:highlight>
                <a:latin typeface="Montserrat"/>
                <a:ea typeface="Montserrat"/>
                <a:cs typeface="Montserrat"/>
                <a:sym typeface="Montserrat"/>
              </a:rPr>
              <a:t>Understanding Age in Child Protection Guidance and ASP Legislation </a:t>
            </a:r>
            <a:endParaRPr sz="3115">
              <a:solidFill>
                <a:schemeClr val="dk2"/>
              </a:solidFill>
              <a:highlight>
                <a:schemeClr val="lt1"/>
              </a:highlight>
              <a:latin typeface="Montserrat"/>
              <a:ea typeface="Montserrat"/>
              <a:cs typeface="Montserrat"/>
              <a:sym typeface="Montserrat"/>
            </a:endParaRPr>
          </a:p>
        </p:txBody>
      </p:sp>
      <p:pic>
        <p:nvPicPr>
          <p:cNvPr id="58" name="Google Shape;58;p13"/>
          <p:cNvPicPr preferRelativeResize="0"/>
          <p:nvPr/>
        </p:nvPicPr>
        <p:blipFill>
          <a:blip r:embed="rId4">
            <a:alphaModFix/>
          </a:blip>
          <a:stretch>
            <a:fillRect/>
          </a:stretch>
        </p:blipFill>
        <p:spPr>
          <a:xfrm rot="30">
            <a:off x="9323799" y="5300589"/>
            <a:ext cx="1935333" cy="13604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22"/>
          <p:cNvSpPr txBox="1"/>
          <p:nvPr/>
        </p:nvSpPr>
        <p:spPr>
          <a:xfrm>
            <a:off x="461067" y="312867"/>
            <a:ext cx="11315200" cy="822236"/>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00" b="1" kern="0">
                <a:solidFill>
                  <a:srgbClr val="000000"/>
                </a:solidFill>
                <a:latin typeface="Montserrat"/>
                <a:ea typeface="Montserrat"/>
                <a:cs typeface="Montserrat"/>
                <a:sym typeface="Montserrat"/>
              </a:rPr>
              <a:t>Transitions from Child to Adult Services</a:t>
            </a:r>
            <a:endParaRPr sz="2800" b="1" kern="0">
              <a:solidFill>
                <a:srgbClr val="000000"/>
              </a:solidFill>
              <a:latin typeface="Montserrat"/>
              <a:ea typeface="Montserrat"/>
              <a:cs typeface="Montserrat"/>
              <a:sym typeface="Montserrat"/>
            </a:endParaRPr>
          </a:p>
        </p:txBody>
      </p:sp>
      <p:sp>
        <p:nvSpPr>
          <p:cNvPr id="121" name="Google Shape;121;p22"/>
          <p:cNvSpPr txBox="1"/>
          <p:nvPr/>
        </p:nvSpPr>
        <p:spPr>
          <a:xfrm>
            <a:off x="476000" y="968467"/>
            <a:ext cx="11240000" cy="2755329"/>
          </a:xfrm>
          <a:prstGeom prst="rect">
            <a:avLst/>
          </a:prstGeom>
          <a:noFill/>
          <a:ln>
            <a:noFill/>
          </a:ln>
        </p:spPr>
        <p:txBody>
          <a:bodyPr spcFirstLastPara="1" wrap="square" lIns="121900" tIns="121900" rIns="121900" bIns="121900" anchor="t" anchorCtr="0">
            <a:spAutoFit/>
          </a:bodyPr>
          <a:lstStyle/>
          <a:p>
            <a:pPr algn="ctr" defTabSz="1219170">
              <a:lnSpc>
                <a:spcPct val="115000"/>
              </a:lnSpc>
              <a:buClr>
                <a:srgbClr val="000000"/>
              </a:buClr>
            </a:pPr>
            <a:endParaRPr sz="2000" i="1" kern="0" dirty="0">
              <a:solidFill>
                <a:srgbClr val="000000"/>
              </a:solidFill>
              <a:latin typeface="Montserrat"/>
              <a:ea typeface="Montserrat"/>
              <a:cs typeface="Montserrat"/>
              <a:sym typeface="Montserrat"/>
            </a:endParaRPr>
          </a:p>
          <a:p>
            <a:pPr defTabSz="1219170">
              <a:lnSpc>
                <a:spcPct val="115000"/>
              </a:lnSpc>
              <a:spcBef>
                <a:spcPts val="1333"/>
              </a:spcBef>
              <a:buClr>
                <a:srgbClr val="000000"/>
              </a:buClr>
            </a:pPr>
            <a:endParaRPr sz="1867" kern="0" dirty="0">
              <a:solidFill>
                <a:srgbClr val="000000"/>
              </a:solidFill>
              <a:latin typeface="Montserrat"/>
              <a:ea typeface="Montserrat"/>
              <a:cs typeface="Montserrat"/>
              <a:sym typeface="Montserrat"/>
            </a:endParaRPr>
          </a:p>
          <a:p>
            <a:pPr defTabSz="1219170">
              <a:lnSpc>
                <a:spcPct val="115000"/>
              </a:lnSpc>
              <a:spcBef>
                <a:spcPts val="1333"/>
              </a:spcBef>
              <a:buClr>
                <a:srgbClr val="000000"/>
              </a:buClr>
            </a:pPr>
            <a:endParaRPr sz="1867" kern="0" dirty="0">
              <a:solidFill>
                <a:srgbClr val="000000"/>
              </a:solidFill>
              <a:latin typeface="Montserrat"/>
              <a:ea typeface="Montserrat"/>
              <a:cs typeface="Montserrat"/>
              <a:sym typeface="Montserrat"/>
            </a:endParaRPr>
          </a:p>
          <a:p>
            <a:pPr marL="609585" defTabSz="1219170">
              <a:lnSpc>
                <a:spcPct val="115000"/>
              </a:lnSpc>
              <a:spcBef>
                <a:spcPts val="1333"/>
              </a:spcBef>
              <a:buClr>
                <a:srgbClr val="000000"/>
              </a:buClr>
            </a:pPr>
            <a:endParaRPr sz="1867" kern="0" dirty="0">
              <a:solidFill>
                <a:srgbClr val="000000"/>
              </a:solidFill>
              <a:latin typeface="Montserrat"/>
              <a:ea typeface="Montserrat"/>
              <a:cs typeface="Montserrat"/>
              <a:sym typeface="Montserrat"/>
            </a:endParaRPr>
          </a:p>
          <a:p>
            <a:pPr marL="1219170" defTabSz="1219170">
              <a:lnSpc>
                <a:spcPct val="115000"/>
              </a:lnSpc>
              <a:spcBef>
                <a:spcPts val="1333"/>
              </a:spcBef>
              <a:spcAft>
                <a:spcPts val="1333"/>
              </a:spcAft>
              <a:buClr>
                <a:srgbClr val="000000"/>
              </a:buClr>
            </a:pPr>
            <a:endParaRPr sz="1867" kern="0" dirty="0">
              <a:solidFill>
                <a:srgbClr val="000000"/>
              </a:solidFill>
              <a:latin typeface="Montserrat"/>
              <a:ea typeface="Montserrat"/>
              <a:cs typeface="Montserrat"/>
              <a:sym typeface="Montserrat"/>
            </a:endParaRPr>
          </a:p>
        </p:txBody>
      </p:sp>
      <p:sp>
        <p:nvSpPr>
          <p:cNvPr id="122" name="Google Shape;122;p22"/>
          <p:cNvSpPr txBox="1"/>
          <p:nvPr/>
        </p:nvSpPr>
        <p:spPr>
          <a:xfrm>
            <a:off x="4261467" y="1450700"/>
            <a:ext cx="7439600" cy="2097200"/>
          </a:xfrm>
          <a:prstGeom prst="rect">
            <a:avLst/>
          </a:prstGeom>
          <a:noFill/>
          <a:ln>
            <a:noFill/>
          </a:ln>
        </p:spPr>
        <p:txBody>
          <a:bodyPr spcFirstLastPara="1" wrap="square" lIns="121900" tIns="121900" rIns="121900" bIns="121900" anchor="t" anchorCtr="0">
            <a:noAutofit/>
          </a:bodyPr>
          <a:lstStyle/>
          <a:p>
            <a:pPr algn="ctr" defTabSz="1219170">
              <a:lnSpc>
                <a:spcPct val="125000"/>
              </a:lnSpc>
              <a:spcBef>
                <a:spcPts val="1333"/>
              </a:spcBef>
              <a:buClr>
                <a:srgbClr val="000000"/>
              </a:buClr>
            </a:pPr>
            <a:r>
              <a:rPr lang="en" sz="1667" i="1" kern="0">
                <a:solidFill>
                  <a:srgbClr val="000000"/>
                </a:solidFill>
                <a:latin typeface="Montserrat SemiBold"/>
                <a:ea typeface="Montserrat SemiBold"/>
                <a:cs typeface="Montserrat SemiBold"/>
                <a:sym typeface="Montserrat SemiBold"/>
              </a:rPr>
              <a:t>…Some really good practises, and it is down to the individual worker… it’s about planning, meeting the young person, taking time for the young person to get to know me, because it’s gonna be scary. They’ve been maybe working with the same social worker for a number of years and then all of a sudden, it’s like oh you’re getting moved on…</a:t>
            </a:r>
            <a:endParaRPr sz="1667" kern="0">
              <a:solidFill>
                <a:srgbClr val="000000"/>
              </a:solidFill>
              <a:latin typeface="Montserrat SemiBold"/>
              <a:ea typeface="Montserrat SemiBold"/>
              <a:cs typeface="Montserrat SemiBold"/>
              <a:sym typeface="Montserrat SemiBold"/>
            </a:endParaRPr>
          </a:p>
        </p:txBody>
      </p:sp>
      <p:sp>
        <p:nvSpPr>
          <p:cNvPr id="123" name="Google Shape;123;p22"/>
          <p:cNvSpPr txBox="1"/>
          <p:nvPr/>
        </p:nvSpPr>
        <p:spPr>
          <a:xfrm>
            <a:off x="4261467" y="3831100"/>
            <a:ext cx="7439600" cy="2097200"/>
          </a:xfrm>
          <a:prstGeom prst="rect">
            <a:avLst/>
          </a:prstGeom>
          <a:noFill/>
          <a:ln>
            <a:noFill/>
          </a:ln>
        </p:spPr>
        <p:txBody>
          <a:bodyPr spcFirstLastPara="1" wrap="square" lIns="121900" tIns="121900" rIns="121900" bIns="121900" anchor="t" anchorCtr="0">
            <a:noAutofit/>
          </a:bodyPr>
          <a:lstStyle/>
          <a:p>
            <a:pPr algn="ctr" defTabSz="1219170">
              <a:lnSpc>
                <a:spcPct val="125000"/>
              </a:lnSpc>
              <a:spcBef>
                <a:spcPts val="1333"/>
              </a:spcBef>
              <a:buClr>
                <a:srgbClr val="000000"/>
              </a:buClr>
            </a:pPr>
            <a:r>
              <a:rPr lang="en" sz="1667" i="1" kern="0">
                <a:solidFill>
                  <a:srgbClr val="000000"/>
                </a:solidFill>
                <a:latin typeface="Montserrat SemiBold"/>
                <a:ea typeface="Montserrat SemiBold"/>
                <a:cs typeface="Montserrat SemiBold"/>
                <a:sym typeface="Montserrat SemiBold"/>
              </a:rPr>
              <a:t>... through a continuing after care perspective, I would say [transitions are] really difficult for the majority of the young people in our team… we are often in terms of involvement we are one of the most stable and longest involved services in a young persons life, so that transition across to adult services can be really challenging…</a:t>
            </a:r>
            <a:endParaRPr sz="1667" kern="0">
              <a:solidFill>
                <a:srgbClr val="000000"/>
              </a:solidFill>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3"/>
          <p:cNvPicPr preferRelativeResize="0"/>
          <p:nvPr/>
        </p:nvPicPr>
        <p:blipFill>
          <a:blip r:embed="rId3">
            <a:alphaModFix/>
          </a:blip>
          <a:stretch>
            <a:fillRect/>
          </a:stretch>
        </p:blipFill>
        <p:spPr>
          <a:xfrm>
            <a:off x="1613267" y="619031"/>
            <a:ext cx="8965469" cy="6002700"/>
          </a:xfrm>
          <a:prstGeom prst="rect">
            <a:avLst/>
          </a:prstGeom>
          <a:noFill/>
          <a:ln>
            <a:noFill/>
          </a:ln>
        </p:spPr>
      </p:pic>
      <p:sp>
        <p:nvSpPr>
          <p:cNvPr id="129" name="Google Shape;129;p23"/>
          <p:cNvSpPr txBox="1"/>
          <p:nvPr/>
        </p:nvSpPr>
        <p:spPr>
          <a:xfrm>
            <a:off x="461067" y="312867"/>
            <a:ext cx="11315200" cy="822236"/>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00" b="1" kern="0">
                <a:solidFill>
                  <a:srgbClr val="000000"/>
                </a:solidFill>
                <a:latin typeface="Montserrat"/>
                <a:ea typeface="Montserrat"/>
                <a:cs typeface="Montserrat"/>
                <a:sym typeface="Montserrat"/>
              </a:rPr>
              <a:t>Transitions from Child to Adult Services: Mental Health</a:t>
            </a:r>
            <a:endParaRPr sz="2800" b="1" kern="0">
              <a:solidFill>
                <a:srgbClr val="000000"/>
              </a:solidFill>
              <a:latin typeface="Montserrat"/>
              <a:ea typeface="Montserrat"/>
              <a:cs typeface="Montserrat"/>
              <a:sym typeface="Montserrat"/>
            </a:endParaRPr>
          </a:p>
        </p:txBody>
      </p:sp>
      <p:sp>
        <p:nvSpPr>
          <p:cNvPr id="130" name="Google Shape;130;p23"/>
          <p:cNvSpPr txBox="1"/>
          <p:nvPr/>
        </p:nvSpPr>
        <p:spPr>
          <a:xfrm>
            <a:off x="476000" y="968467"/>
            <a:ext cx="11240000" cy="2755329"/>
          </a:xfrm>
          <a:prstGeom prst="rect">
            <a:avLst/>
          </a:prstGeom>
          <a:noFill/>
          <a:ln>
            <a:noFill/>
          </a:ln>
        </p:spPr>
        <p:txBody>
          <a:bodyPr spcFirstLastPara="1" wrap="square" lIns="121900" tIns="121900" rIns="121900" bIns="121900" anchor="t" anchorCtr="0">
            <a:spAutoFit/>
          </a:bodyPr>
          <a:lstStyle/>
          <a:p>
            <a:pPr algn="ctr" defTabSz="1219170">
              <a:lnSpc>
                <a:spcPct val="115000"/>
              </a:lnSpc>
              <a:buClr>
                <a:srgbClr val="000000"/>
              </a:buClr>
            </a:pPr>
            <a:endParaRPr sz="2000" i="1" kern="0">
              <a:solidFill>
                <a:srgbClr val="000000"/>
              </a:solidFill>
              <a:latin typeface="Montserrat"/>
              <a:ea typeface="Montserrat"/>
              <a:cs typeface="Montserrat"/>
              <a:sym typeface="Montserrat"/>
            </a:endParaRPr>
          </a:p>
          <a:p>
            <a:pPr defTabSz="1219170">
              <a:lnSpc>
                <a:spcPct val="115000"/>
              </a:lnSpc>
              <a:spcBef>
                <a:spcPts val="1333"/>
              </a:spcBef>
              <a:buClr>
                <a:srgbClr val="000000"/>
              </a:buClr>
            </a:pPr>
            <a:endParaRPr sz="1867" kern="0">
              <a:solidFill>
                <a:srgbClr val="000000"/>
              </a:solidFill>
              <a:latin typeface="Montserrat"/>
              <a:ea typeface="Montserrat"/>
              <a:cs typeface="Montserrat"/>
              <a:sym typeface="Montserrat"/>
            </a:endParaRPr>
          </a:p>
          <a:p>
            <a:pPr defTabSz="1219170">
              <a:lnSpc>
                <a:spcPct val="115000"/>
              </a:lnSpc>
              <a:spcBef>
                <a:spcPts val="1333"/>
              </a:spcBef>
              <a:buClr>
                <a:srgbClr val="000000"/>
              </a:buClr>
            </a:pPr>
            <a:endParaRPr sz="1867" kern="0">
              <a:solidFill>
                <a:srgbClr val="000000"/>
              </a:solidFill>
              <a:latin typeface="Montserrat"/>
              <a:ea typeface="Montserrat"/>
              <a:cs typeface="Montserrat"/>
              <a:sym typeface="Montserrat"/>
            </a:endParaRPr>
          </a:p>
          <a:p>
            <a:pPr marL="609585" defTabSz="1219170">
              <a:lnSpc>
                <a:spcPct val="115000"/>
              </a:lnSpc>
              <a:spcBef>
                <a:spcPts val="1333"/>
              </a:spcBef>
              <a:buClr>
                <a:srgbClr val="000000"/>
              </a:buClr>
            </a:pPr>
            <a:endParaRPr sz="1867" kern="0">
              <a:solidFill>
                <a:srgbClr val="000000"/>
              </a:solidFill>
              <a:latin typeface="Montserrat"/>
              <a:ea typeface="Montserrat"/>
              <a:cs typeface="Montserrat"/>
              <a:sym typeface="Montserrat"/>
            </a:endParaRPr>
          </a:p>
          <a:p>
            <a:pPr marL="1219170" defTabSz="1219170">
              <a:lnSpc>
                <a:spcPct val="115000"/>
              </a:lnSpc>
              <a:spcBef>
                <a:spcPts val="1333"/>
              </a:spcBef>
              <a:spcAft>
                <a:spcPts val="1333"/>
              </a:spcAft>
              <a:buClr>
                <a:srgbClr val="000000"/>
              </a:buClr>
            </a:pPr>
            <a:endParaRPr sz="1867" kern="0">
              <a:solidFill>
                <a:srgbClr val="000000"/>
              </a:solidFill>
              <a:latin typeface="Montserrat"/>
              <a:ea typeface="Montserrat"/>
              <a:cs typeface="Montserrat"/>
              <a:sym typeface="Montserrat"/>
            </a:endParaRPr>
          </a:p>
        </p:txBody>
      </p:sp>
      <p:sp>
        <p:nvSpPr>
          <p:cNvPr id="131" name="Google Shape;131;p23"/>
          <p:cNvSpPr txBox="1"/>
          <p:nvPr/>
        </p:nvSpPr>
        <p:spPr>
          <a:xfrm>
            <a:off x="2470433" y="2306633"/>
            <a:ext cx="7439600" cy="2097200"/>
          </a:xfrm>
          <a:prstGeom prst="rect">
            <a:avLst/>
          </a:prstGeom>
          <a:noFill/>
          <a:ln>
            <a:noFill/>
          </a:ln>
        </p:spPr>
        <p:txBody>
          <a:bodyPr spcFirstLastPara="1" wrap="square" lIns="121900" tIns="121900" rIns="121900" bIns="121900" anchor="t" anchorCtr="0">
            <a:noAutofit/>
          </a:bodyPr>
          <a:lstStyle/>
          <a:p>
            <a:pPr algn="ctr" defTabSz="1219170">
              <a:lnSpc>
                <a:spcPct val="125000"/>
              </a:lnSpc>
              <a:spcBef>
                <a:spcPts val="1333"/>
              </a:spcBef>
              <a:buClr>
                <a:srgbClr val="000000"/>
              </a:buClr>
            </a:pPr>
            <a:r>
              <a:rPr lang="en" sz="1867" kern="0">
                <a:solidFill>
                  <a:srgbClr val="FFFFFF"/>
                </a:solidFill>
                <a:latin typeface="Montserrat SemiBold"/>
                <a:ea typeface="Montserrat SemiBold"/>
                <a:cs typeface="Montserrat SemiBold"/>
                <a:sym typeface="Montserrat SemiBold"/>
              </a:rPr>
              <a:t>Providing the right mental health support to older young people specifically, is highlighted as a persisting challenge in the National Overview Report on Learning reviews for Children (Care Inspectorate, 2022). In particular, the transition process from child to adult mental health services emerges as a difficult one to get right for young people (Angus Adult Support and Protection, 2020, Care Inspectorate, 2022).</a:t>
            </a:r>
            <a:endParaRPr sz="1867" kern="0">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4"/>
          <p:cNvSpPr txBox="1"/>
          <p:nvPr/>
        </p:nvSpPr>
        <p:spPr>
          <a:xfrm>
            <a:off x="461067" y="312867"/>
            <a:ext cx="11315200" cy="829995"/>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53" b="1" kern="0">
                <a:solidFill>
                  <a:srgbClr val="000000"/>
                </a:solidFill>
                <a:latin typeface="Montserrat"/>
                <a:ea typeface="Montserrat"/>
                <a:cs typeface="Montserrat"/>
                <a:sym typeface="Montserrat"/>
              </a:rPr>
              <a:t>Differences Between Services</a:t>
            </a:r>
            <a:endParaRPr sz="3067" b="1" kern="0">
              <a:solidFill>
                <a:srgbClr val="000000"/>
              </a:solidFill>
              <a:latin typeface="Montserrat"/>
              <a:ea typeface="Montserrat"/>
              <a:cs typeface="Montserrat"/>
              <a:sym typeface="Montserrat"/>
            </a:endParaRPr>
          </a:p>
        </p:txBody>
      </p:sp>
      <p:sp>
        <p:nvSpPr>
          <p:cNvPr id="138" name="Google Shape;138;p24"/>
          <p:cNvSpPr txBox="1"/>
          <p:nvPr/>
        </p:nvSpPr>
        <p:spPr>
          <a:xfrm>
            <a:off x="461067" y="1042734"/>
            <a:ext cx="10941200" cy="2328802"/>
          </a:xfrm>
          <a:prstGeom prst="rect">
            <a:avLst/>
          </a:prstGeom>
          <a:noFill/>
          <a:ln>
            <a:noFill/>
          </a:ln>
        </p:spPr>
        <p:txBody>
          <a:bodyPr spcFirstLastPara="1" wrap="square" lIns="121900" tIns="121900" rIns="121900" bIns="121900" anchor="t" anchorCtr="0">
            <a:spAutoFit/>
          </a:bodyPr>
          <a:lstStyle/>
          <a:p>
            <a:pPr algn="ctr" defTabSz="1219170">
              <a:lnSpc>
                <a:spcPct val="115000"/>
              </a:lnSpc>
              <a:buClr>
                <a:srgbClr val="000000"/>
              </a:buClr>
            </a:pPr>
            <a:endParaRPr sz="2133" kern="0">
              <a:solidFill>
                <a:srgbClr val="000000"/>
              </a:solidFill>
              <a:latin typeface="Montserrat"/>
              <a:ea typeface="Montserrat"/>
              <a:cs typeface="Montserrat"/>
              <a:sym typeface="Montserrat"/>
            </a:endParaRPr>
          </a:p>
          <a:p>
            <a:pPr algn="ctr" defTabSz="1219170">
              <a:lnSpc>
                <a:spcPct val="115000"/>
              </a:lnSpc>
              <a:spcBef>
                <a:spcPts val="1333"/>
              </a:spcBef>
              <a:buClr>
                <a:srgbClr val="000000"/>
              </a:buClr>
            </a:pPr>
            <a:endParaRPr sz="2133" kern="0">
              <a:solidFill>
                <a:srgbClr val="000000"/>
              </a:solidFill>
              <a:latin typeface="Montserrat"/>
              <a:ea typeface="Montserrat"/>
              <a:cs typeface="Montserrat"/>
              <a:sym typeface="Montserrat"/>
            </a:endParaRPr>
          </a:p>
          <a:p>
            <a:pPr marL="609585" defTabSz="1219170">
              <a:lnSpc>
                <a:spcPct val="115000"/>
              </a:lnSpc>
              <a:spcBef>
                <a:spcPts val="1333"/>
              </a:spcBef>
              <a:buClr>
                <a:srgbClr val="000000"/>
              </a:buClr>
            </a:pPr>
            <a:endParaRPr sz="1867" kern="0">
              <a:solidFill>
                <a:srgbClr val="000000"/>
              </a:solidFill>
              <a:latin typeface="Montserrat"/>
              <a:ea typeface="Montserrat"/>
              <a:cs typeface="Montserrat"/>
              <a:sym typeface="Montserrat"/>
            </a:endParaRPr>
          </a:p>
          <a:p>
            <a:pPr marL="1219170" defTabSz="1219170">
              <a:lnSpc>
                <a:spcPct val="115000"/>
              </a:lnSpc>
              <a:spcBef>
                <a:spcPts val="1333"/>
              </a:spcBef>
              <a:spcAft>
                <a:spcPts val="1333"/>
              </a:spcAft>
              <a:buClr>
                <a:srgbClr val="000000"/>
              </a:buClr>
            </a:pPr>
            <a:endParaRPr sz="1867" kern="0">
              <a:solidFill>
                <a:srgbClr val="000000"/>
              </a:solidFill>
              <a:latin typeface="Montserrat"/>
              <a:ea typeface="Montserrat"/>
              <a:cs typeface="Montserrat"/>
              <a:sym typeface="Montserrat"/>
            </a:endParaRPr>
          </a:p>
        </p:txBody>
      </p:sp>
      <p:sp>
        <p:nvSpPr>
          <p:cNvPr id="139" name="Google Shape;139;p24"/>
          <p:cNvSpPr txBox="1"/>
          <p:nvPr/>
        </p:nvSpPr>
        <p:spPr>
          <a:xfrm>
            <a:off x="323333" y="2511533"/>
            <a:ext cx="6613200" cy="6636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pPr>
            <a:r>
              <a:rPr lang="en" sz="1867" i="1" kern="0">
                <a:solidFill>
                  <a:srgbClr val="000000"/>
                </a:solidFill>
                <a:latin typeface="Montserrat Medium"/>
                <a:ea typeface="Montserrat Medium"/>
                <a:cs typeface="Montserrat Medium"/>
                <a:sym typeface="Montserrat Medium"/>
              </a:rPr>
              <a:t>…sometimes what we can do in children's services under protection and support and guidance is a lot higher than what can be done in adult services … in children's services when we’ve had a lot of scaffolding around young people and all of a sudden that has to come down that young person’s left really vulnerable. And that has been about legislation, about ‘we can do it under this’, and ‘we can’t do it under that.’ </a:t>
            </a:r>
            <a:endParaRPr sz="1867" i="1" kern="0">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25"/>
          <p:cNvSpPr txBox="1"/>
          <p:nvPr/>
        </p:nvSpPr>
        <p:spPr>
          <a:xfrm>
            <a:off x="461067" y="1042734"/>
            <a:ext cx="10941200" cy="2328802"/>
          </a:xfrm>
          <a:prstGeom prst="rect">
            <a:avLst/>
          </a:prstGeom>
          <a:noFill/>
          <a:ln>
            <a:noFill/>
          </a:ln>
        </p:spPr>
        <p:txBody>
          <a:bodyPr spcFirstLastPara="1" wrap="square" lIns="121900" tIns="121900" rIns="121900" bIns="121900" anchor="t" anchorCtr="0">
            <a:spAutoFit/>
          </a:bodyPr>
          <a:lstStyle/>
          <a:p>
            <a:pPr algn="ctr" defTabSz="1219170">
              <a:lnSpc>
                <a:spcPct val="115000"/>
              </a:lnSpc>
              <a:buClr>
                <a:srgbClr val="000000"/>
              </a:buClr>
            </a:pPr>
            <a:endParaRPr sz="2133" kern="0">
              <a:solidFill>
                <a:srgbClr val="000000"/>
              </a:solidFill>
              <a:latin typeface="Montserrat"/>
              <a:ea typeface="Montserrat"/>
              <a:cs typeface="Montserrat"/>
              <a:sym typeface="Montserrat"/>
            </a:endParaRPr>
          </a:p>
          <a:p>
            <a:pPr algn="ctr" defTabSz="1219170">
              <a:lnSpc>
                <a:spcPct val="115000"/>
              </a:lnSpc>
              <a:spcBef>
                <a:spcPts val="1333"/>
              </a:spcBef>
              <a:buClr>
                <a:srgbClr val="000000"/>
              </a:buClr>
            </a:pPr>
            <a:endParaRPr sz="2133" kern="0">
              <a:solidFill>
                <a:srgbClr val="000000"/>
              </a:solidFill>
              <a:latin typeface="Montserrat"/>
              <a:ea typeface="Montserrat"/>
              <a:cs typeface="Montserrat"/>
              <a:sym typeface="Montserrat"/>
            </a:endParaRPr>
          </a:p>
          <a:p>
            <a:pPr marL="609585" defTabSz="1219170">
              <a:lnSpc>
                <a:spcPct val="115000"/>
              </a:lnSpc>
              <a:spcBef>
                <a:spcPts val="1333"/>
              </a:spcBef>
              <a:buClr>
                <a:srgbClr val="000000"/>
              </a:buClr>
            </a:pPr>
            <a:endParaRPr sz="1867" kern="0">
              <a:solidFill>
                <a:srgbClr val="000000"/>
              </a:solidFill>
              <a:latin typeface="Montserrat"/>
              <a:ea typeface="Montserrat"/>
              <a:cs typeface="Montserrat"/>
              <a:sym typeface="Montserrat"/>
            </a:endParaRPr>
          </a:p>
          <a:p>
            <a:pPr marL="1219170" defTabSz="1219170">
              <a:lnSpc>
                <a:spcPct val="115000"/>
              </a:lnSpc>
              <a:spcBef>
                <a:spcPts val="1333"/>
              </a:spcBef>
              <a:spcAft>
                <a:spcPts val="1333"/>
              </a:spcAft>
              <a:buClr>
                <a:srgbClr val="000000"/>
              </a:buClr>
            </a:pPr>
            <a:endParaRPr sz="1867" kern="0">
              <a:solidFill>
                <a:srgbClr val="000000"/>
              </a:solidFill>
              <a:latin typeface="Montserrat"/>
              <a:ea typeface="Montserrat"/>
              <a:cs typeface="Montserrat"/>
              <a:sym typeface="Montserrat"/>
            </a:endParaRPr>
          </a:p>
        </p:txBody>
      </p:sp>
      <p:sp>
        <p:nvSpPr>
          <p:cNvPr id="146" name="Google Shape;146;p25"/>
          <p:cNvSpPr txBox="1"/>
          <p:nvPr/>
        </p:nvSpPr>
        <p:spPr>
          <a:xfrm>
            <a:off x="5036333" y="4424033"/>
            <a:ext cx="6613200" cy="20052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pPr>
            <a:r>
              <a:rPr lang="en" sz="1667" i="1" kern="0">
                <a:solidFill>
                  <a:srgbClr val="000000"/>
                </a:solidFill>
                <a:latin typeface="Montserrat"/>
                <a:ea typeface="Montserrat"/>
                <a:cs typeface="Montserrat"/>
                <a:sym typeface="Montserrat"/>
              </a:rPr>
              <a:t>I’m not saying this happens in every case, but I do think sometimes there will be a request or a referral for transition where things have become challenging on the child's side and its like well lets try this approach… so a referral is made… sometimes I maybe think in frustration linked to that…</a:t>
            </a:r>
            <a:endParaRPr sz="1667" kern="0">
              <a:solidFill>
                <a:srgbClr val="000000"/>
              </a:solidFill>
              <a:latin typeface="Montserrat"/>
              <a:ea typeface="Montserrat"/>
              <a:cs typeface="Montserrat"/>
              <a:sym typeface="Montserrat"/>
            </a:endParaRPr>
          </a:p>
        </p:txBody>
      </p:sp>
      <p:sp>
        <p:nvSpPr>
          <p:cNvPr id="147" name="Google Shape;147;p25"/>
          <p:cNvSpPr txBox="1"/>
          <p:nvPr/>
        </p:nvSpPr>
        <p:spPr>
          <a:xfrm>
            <a:off x="4930533" y="1206300"/>
            <a:ext cx="6824800" cy="11052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pPr>
            <a:r>
              <a:rPr lang="en" sz="1867" i="1" kern="0">
                <a:solidFill>
                  <a:srgbClr val="000000"/>
                </a:solidFill>
                <a:latin typeface="Montserrat"/>
                <a:ea typeface="Montserrat"/>
                <a:cs typeface="Montserrat"/>
                <a:sym typeface="Montserrat"/>
              </a:rPr>
              <a:t>I</a:t>
            </a:r>
            <a:r>
              <a:rPr lang="en" sz="1667" i="1" kern="0">
                <a:solidFill>
                  <a:srgbClr val="000000"/>
                </a:solidFill>
                <a:latin typeface="Montserrat"/>
                <a:ea typeface="Montserrat"/>
                <a:cs typeface="Montserrat"/>
                <a:sym typeface="Montserrat"/>
              </a:rPr>
              <a:t> feel there’s often a lot of criticism of my team for this, because we are working with young adults, but with an understanding… about their emotional functioning. And we are doing, I suppose a lot of really basic tasks for them… what people would describe as lifting and laying. But sometimes it’s the only way to get someone along to the GP, along to a college appointment, to get them to do their journal… but those things when they transfer into adult services, aren’t done … despite their chronological age being 25, they’re not able to manage those things.</a:t>
            </a:r>
            <a:endParaRPr sz="1667" i="1" kern="0">
              <a:solidFill>
                <a:srgbClr val="000000"/>
              </a:solidFill>
              <a:latin typeface="Montserrat"/>
              <a:ea typeface="Montserrat"/>
              <a:cs typeface="Montserrat"/>
              <a:sym typeface="Montserrat"/>
            </a:endParaRPr>
          </a:p>
          <a:p>
            <a:pPr defTabSz="1219170">
              <a:lnSpc>
                <a:spcPct val="115000"/>
              </a:lnSpc>
              <a:buClr>
                <a:srgbClr val="000000"/>
              </a:buClr>
            </a:pPr>
            <a:endParaRPr sz="1667" kern="0">
              <a:solidFill>
                <a:srgbClr val="000000"/>
              </a:solidFill>
              <a:latin typeface="Montserrat"/>
              <a:ea typeface="Montserrat"/>
              <a:cs typeface="Montserrat"/>
              <a:sym typeface="Montserrat"/>
            </a:endParaRPr>
          </a:p>
          <a:p>
            <a:pPr defTabSz="1219170">
              <a:lnSpc>
                <a:spcPct val="115000"/>
              </a:lnSpc>
              <a:buClr>
                <a:srgbClr val="000000"/>
              </a:buClr>
            </a:pPr>
            <a:endParaRPr sz="1667" i="1" kern="0">
              <a:solidFill>
                <a:srgbClr val="000000"/>
              </a:solidFill>
              <a:latin typeface="Montserrat"/>
              <a:ea typeface="Montserrat"/>
              <a:cs typeface="Montserrat"/>
              <a:sym typeface="Montserrat"/>
            </a:endParaRPr>
          </a:p>
          <a:p>
            <a:pPr algn="ctr" defTabSz="1219170">
              <a:lnSpc>
                <a:spcPct val="115000"/>
              </a:lnSpc>
              <a:buClr>
                <a:srgbClr val="000000"/>
              </a:buClr>
            </a:pPr>
            <a:endParaRPr sz="1667" i="1" kern="0">
              <a:solidFill>
                <a:srgbClr val="000000"/>
              </a:solidFill>
              <a:latin typeface="Source Sans Pro"/>
              <a:ea typeface="Source Sans Pro"/>
              <a:cs typeface="Source Sans Pro"/>
              <a:sym typeface="Source Sans Pro"/>
            </a:endParaRPr>
          </a:p>
          <a:p>
            <a:pPr algn="ctr" defTabSz="1219170">
              <a:lnSpc>
                <a:spcPct val="115000"/>
              </a:lnSpc>
              <a:buClr>
                <a:srgbClr val="000000"/>
              </a:buClr>
            </a:pPr>
            <a:endParaRPr sz="1667" i="1" kern="0">
              <a:solidFill>
                <a:srgbClr val="000000"/>
              </a:solidFill>
              <a:latin typeface="Montserrat Medium"/>
              <a:ea typeface="Montserrat Medium"/>
              <a:cs typeface="Montserrat Medium"/>
              <a:sym typeface="Montserrat Medium"/>
            </a:endParaRPr>
          </a:p>
        </p:txBody>
      </p:sp>
      <p:sp>
        <p:nvSpPr>
          <p:cNvPr id="148" name="Google Shape;148;p25"/>
          <p:cNvSpPr txBox="1"/>
          <p:nvPr/>
        </p:nvSpPr>
        <p:spPr>
          <a:xfrm>
            <a:off x="461067" y="312867"/>
            <a:ext cx="11315200" cy="829995"/>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53" b="1" kern="0">
                <a:solidFill>
                  <a:srgbClr val="000000"/>
                </a:solidFill>
                <a:latin typeface="Montserrat"/>
                <a:ea typeface="Montserrat"/>
                <a:cs typeface="Montserrat"/>
                <a:sym typeface="Montserrat"/>
              </a:rPr>
              <a:t>Differences Between Services</a:t>
            </a:r>
            <a:endParaRPr sz="3067" b="1" kern="0">
              <a:solidFill>
                <a:srgbClr val="00000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6"/>
          <p:cNvPicPr preferRelativeResize="0"/>
          <p:nvPr/>
        </p:nvPicPr>
        <p:blipFill>
          <a:blip r:embed="rId3">
            <a:alphaModFix/>
          </a:blip>
          <a:stretch>
            <a:fillRect/>
          </a:stretch>
        </p:blipFill>
        <p:spPr>
          <a:xfrm>
            <a:off x="4489534" y="1328867"/>
            <a:ext cx="6982199" cy="4653667"/>
          </a:xfrm>
          <a:prstGeom prst="rect">
            <a:avLst/>
          </a:prstGeom>
          <a:noFill/>
          <a:ln>
            <a:noFill/>
          </a:ln>
        </p:spPr>
      </p:pic>
      <p:sp>
        <p:nvSpPr>
          <p:cNvPr id="154" name="Google Shape;154;p26"/>
          <p:cNvSpPr txBox="1"/>
          <p:nvPr/>
        </p:nvSpPr>
        <p:spPr>
          <a:xfrm>
            <a:off x="461067" y="312867"/>
            <a:ext cx="11315200" cy="822236"/>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00" b="1" kern="0">
                <a:solidFill>
                  <a:srgbClr val="000000"/>
                </a:solidFill>
                <a:latin typeface="Montserrat"/>
                <a:ea typeface="Montserrat"/>
                <a:cs typeface="Montserrat"/>
                <a:sym typeface="Montserrat"/>
              </a:rPr>
              <a:t>Parental Involvement</a:t>
            </a:r>
            <a:endParaRPr sz="2800" b="1" kern="0">
              <a:solidFill>
                <a:srgbClr val="000000"/>
              </a:solidFill>
              <a:latin typeface="Montserrat"/>
              <a:ea typeface="Montserrat"/>
              <a:cs typeface="Montserrat"/>
              <a:sym typeface="Montserrat"/>
            </a:endParaRPr>
          </a:p>
        </p:txBody>
      </p:sp>
      <p:sp>
        <p:nvSpPr>
          <p:cNvPr id="155" name="Google Shape;155;p26"/>
          <p:cNvSpPr txBox="1"/>
          <p:nvPr/>
        </p:nvSpPr>
        <p:spPr>
          <a:xfrm>
            <a:off x="530533" y="1638101"/>
            <a:ext cx="10941200" cy="743305"/>
          </a:xfrm>
          <a:prstGeom prst="rect">
            <a:avLst/>
          </a:prstGeom>
          <a:noFill/>
          <a:ln>
            <a:noFill/>
          </a:ln>
        </p:spPr>
        <p:txBody>
          <a:bodyPr spcFirstLastPara="1" wrap="square" lIns="121900" tIns="121900" rIns="121900" bIns="121900" anchor="t" anchorCtr="0">
            <a:spAutoFit/>
          </a:bodyPr>
          <a:lstStyle/>
          <a:p>
            <a:pPr defTabSz="1219170">
              <a:lnSpc>
                <a:spcPct val="115000"/>
              </a:lnSpc>
              <a:spcAft>
                <a:spcPts val="1333"/>
              </a:spcAft>
              <a:buClr>
                <a:srgbClr val="000000"/>
              </a:buClr>
            </a:pPr>
            <a:endParaRPr sz="1867" kern="0">
              <a:solidFill>
                <a:srgbClr val="000000"/>
              </a:solidFill>
              <a:latin typeface="Montserrat"/>
              <a:ea typeface="Montserrat"/>
              <a:cs typeface="Montserrat"/>
              <a:sym typeface="Montserrat"/>
            </a:endParaRPr>
          </a:p>
        </p:txBody>
      </p:sp>
      <p:sp>
        <p:nvSpPr>
          <p:cNvPr id="156" name="Google Shape;156;p26"/>
          <p:cNvSpPr txBox="1"/>
          <p:nvPr/>
        </p:nvSpPr>
        <p:spPr>
          <a:xfrm>
            <a:off x="346833" y="1521301"/>
            <a:ext cx="4044400" cy="426869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867" i="1" kern="0">
                <a:solidFill>
                  <a:srgbClr val="000000"/>
                </a:solidFill>
                <a:latin typeface="Montserrat"/>
                <a:ea typeface="Montserrat"/>
                <a:cs typeface="Montserrat"/>
                <a:sym typeface="Montserrat"/>
              </a:rPr>
              <a:t>I think if you’ve got a child protection and an adult protection group of services that are happy to meet in the middle and go hold on this is not about eligibility or thresholds, this is about the best interests of that 16,17,18 year old, then I think potentially you’ve got an extra tool in your bag, because it’s not just about ASP, it’s not just about child protection. It’s about … what’s best to safeguard this kid?</a:t>
            </a:r>
            <a:endParaRPr sz="1867" i="1" kern="0">
              <a:solidFill>
                <a:srgbClr val="000000"/>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p:nvPr/>
        </p:nvSpPr>
        <p:spPr>
          <a:xfrm>
            <a:off x="461067" y="312867"/>
            <a:ext cx="11315200" cy="822236"/>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00" b="1" kern="0">
                <a:solidFill>
                  <a:srgbClr val="000000"/>
                </a:solidFill>
                <a:latin typeface="Montserrat"/>
                <a:ea typeface="Montserrat"/>
                <a:cs typeface="Montserrat"/>
                <a:sym typeface="Montserrat"/>
              </a:rPr>
              <a:t>What do we need to know more about?</a:t>
            </a:r>
            <a:endParaRPr sz="2800" b="1" kern="0">
              <a:solidFill>
                <a:srgbClr val="000000"/>
              </a:solidFill>
              <a:latin typeface="Montserrat"/>
              <a:ea typeface="Montserrat"/>
              <a:cs typeface="Montserrat"/>
              <a:sym typeface="Montserrat"/>
            </a:endParaRPr>
          </a:p>
        </p:txBody>
      </p:sp>
      <p:sp>
        <p:nvSpPr>
          <p:cNvPr id="162" name="Google Shape;162;p27"/>
          <p:cNvSpPr txBox="1"/>
          <p:nvPr/>
        </p:nvSpPr>
        <p:spPr>
          <a:xfrm>
            <a:off x="530533" y="1117634"/>
            <a:ext cx="10941200" cy="5863168"/>
          </a:xfrm>
          <a:prstGeom prst="rect">
            <a:avLst/>
          </a:prstGeom>
          <a:noFill/>
          <a:ln>
            <a:noFill/>
          </a:ln>
        </p:spPr>
        <p:txBody>
          <a:bodyPr spcFirstLastPara="1" wrap="square" lIns="121900" tIns="121900" rIns="121900" bIns="121900" anchor="t" anchorCtr="0">
            <a:spAutoFit/>
          </a:bodyPr>
          <a:lstStyle/>
          <a:p>
            <a:pPr marL="609585" indent="-423323" defTabSz="1219170">
              <a:lnSpc>
                <a:spcPct val="115000"/>
              </a:lnSpc>
              <a:buClr>
                <a:srgbClr val="000000"/>
              </a:buClr>
              <a:buSzPts val="1400"/>
              <a:buFont typeface="Montserrat"/>
              <a:buAutoNum type="arabicPeriod"/>
            </a:pPr>
            <a:r>
              <a:rPr lang="en" sz="1867" kern="0">
                <a:solidFill>
                  <a:srgbClr val="000000"/>
                </a:solidFill>
                <a:latin typeface="Montserrat"/>
                <a:ea typeface="Montserrat"/>
                <a:cs typeface="Montserrat"/>
                <a:sym typeface="Montserrat"/>
              </a:rPr>
              <a:t>How common an experience it is that social workers struggle to decide which team is best suited to meet the needs of a young person?</a:t>
            </a:r>
            <a:endParaRPr sz="1867" kern="0">
              <a:solidFill>
                <a:srgbClr val="000000"/>
              </a:solidFill>
              <a:latin typeface="Montserrat"/>
              <a:ea typeface="Montserrat"/>
              <a:cs typeface="Montserrat"/>
              <a:sym typeface="Montserrat"/>
            </a:endParaRPr>
          </a:p>
          <a:p>
            <a:pPr marL="609585" indent="-423323" defTabSz="1219170">
              <a:lnSpc>
                <a:spcPct val="115000"/>
              </a:lnSpc>
              <a:buClr>
                <a:srgbClr val="000000"/>
              </a:buClr>
              <a:buSzPts val="1400"/>
              <a:buFont typeface="Montserrat"/>
              <a:buAutoNum type="arabicPeriod"/>
            </a:pPr>
            <a:r>
              <a:rPr lang="en" sz="1867" kern="0">
                <a:solidFill>
                  <a:srgbClr val="000000"/>
                </a:solidFill>
                <a:latin typeface="Montserrat"/>
                <a:ea typeface="Montserrat"/>
                <a:cs typeface="Montserrat"/>
                <a:sym typeface="Montserrat"/>
              </a:rPr>
              <a:t>How, if at all legal teams are impacted by the crossover in definitions of children and adults; and if this in turn impacts social work teams, both operationally and in terms of resourcing. </a:t>
            </a:r>
            <a:endParaRPr sz="1867" kern="0">
              <a:solidFill>
                <a:srgbClr val="000000"/>
              </a:solidFill>
              <a:latin typeface="Montserrat"/>
              <a:ea typeface="Montserrat"/>
              <a:cs typeface="Montserrat"/>
              <a:sym typeface="Montserrat"/>
            </a:endParaRPr>
          </a:p>
          <a:p>
            <a:pPr marL="609585" indent="-423323" defTabSz="1219170">
              <a:lnSpc>
                <a:spcPct val="115000"/>
              </a:lnSpc>
              <a:buClr>
                <a:srgbClr val="000000"/>
              </a:buClr>
              <a:buSzPts val="1400"/>
              <a:buFont typeface="Montserrat"/>
              <a:buAutoNum type="arabicPeriod"/>
            </a:pPr>
            <a:r>
              <a:rPr lang="en" sz="1867" kern="0">
                <a:solidFill>
                  <a:srgbClr val="000000"/>
                </a:solidFill>
                <a:latin typeface="Montserrat"/>
                <a:ea typeface="Montserrat"/>
                <a:cs typeface="Montserrat"/>
                <a:sym typeface="Montserrat"/>
              </a:rPr>
              <a:t>Being able to decide which legislation between ASP and CP best serves the needs of a young person can be an asset. Further work could better understand if ASP or Cp is more common, and what the implications are on support for young people. </a:t>
            </a:r>
            <a:endParaRPr sz="1867" kern="0">
              <a:solidFill>
                <a:srgbClr val="000000"/>
              </a:solidFill>
              <a:latin typeface="Montserrat"/>
              <a:ea typeface="Montserrat"/>
              <a:cs typeface="Montserrat"/>
              <a:sym typeface="Montserrat"/>
            </a:endParaRPr>
          </a:p>
          <a:p>
            <a:pPr marL="609585" indent="-423323" defTabSz="1219170">
              <a:lnSpc>
                <a:spcPct val="115000"/>
              </a:lnSpc>
              <a:buClr>
                <a:srgbClr val="000000"/>
              </a:buClr>
              <a:buSzPts val="1400"/>
              <a:buFont typeface="Montserrat"/>
              <a:buAutoNum type="arabicPeriod"/>
            </a:pPr>
            <a:r>
              <a:rPr lang="en" sz="1867" kern="0">
                <a:solidFill>
                  <a:srgbClr val="000000"/>
                </a:solidFill>
                <a:latin typeface="Montserrat"/>
                <a:ea typeface="Montserrat"/>
                <a:cs typeface="Montserrat"/>
                <a:sym typeface="Montserrat"/>
              </a:rPr>
              <a:t>Transitions between services will continue to occur, even if a fixed age at which this happens is implemented. As such, further implementation; or consideration of how to implement good transitions principles, could be considered.</a:t>
            </a:r>
            <a:endParaRPr sz="1867" kern="0">
              <a:solidFill>
                <a:srgbClr val="000000"/>
              </a:solidFill>
              <a:latin typeface="Montserrat"/>
              <a:ea typeface="Montserrat"/>
              <a:cs typeface="Montserrat"/>
              <a:sym typeface="Montserrat"/>
            </a:endParaRPr>
          </a:p>
          <a:p>
            <a:pPr marL="609585" indent="-423323" defTabSz="1219170">
              <a:lnSpc>
                <a:spcPct val="115000"/>
              </a:lnSpc>
              <a:buClr>
                <a:srgbClr val="000000"/>
              </a:buClr>
              <a:buSzPts val="1400"/>
              <a:buFont typeface="Montserrat"/>
              <a:buAutoNum type="arabicPeriod"/>
            </a:pPr>
            <a:r>
              <a:rPr lang="en" sz="1867" kern="0">
                <a:solidFill>
                  <a:srgbClr val="000000"/>
                </a:solidFill>
                <a:latin typeface="Montserrat"/>
                <a:ea typeface="Montserrat"/>
                <a:cs typeface="Montserrat"/>
                <a:sym typeface="Montserrat"/>
              </a:rPr>
              <a:t>A mapping exercise of transitions teams and/or contextual safeguarding processes could support understanding of how social work teams engage with 16 and 17 year olds on the ground, and in their daily practise context. </a:t>
            </a:r>
            <a:endParaRPr sz="1867" kern="0">
              <a:solidFill>
                <a:srgbClr val="000000"/>
              </a:solidFill>
              <a:latin typeface="Montserrat"/>
              <a:ea typeface="Montserrat"/>
              <a:cs typeface="Montserrat"/>
              <a:sym typeface="Montserrat"/>
            </a:endParaRPr>
          </a:p>
          <a:p>
            <a:pPr marL="609585" indent="-423323" defTabSz="1219170">
              <a:lnSpc>
                <a:spcPct val="115000"/>
              </a:lnSpc>
              <a:buClr>
                <a:srgbClr val="000000"/>
              </a:buClr>
              <a:buSzPts val="1400"/>
              <a:buFont typeface="Montserrat"/>
              <a:buAutoNum type="arabicPeriod"/>
            </a:pPr>
            <a:r>
              <a:rPr lang="en" sz="1867" kern="0">
                <a:solidFill>
                  <a:srgbClr val="000000"/>
                </a:solidFill>
                <a:latin typeface="Montserrat"/>
                <a:ea typeface="Montserrat"/>
                <a:cs typeface="Montserrat"/>
                <a:sym typeface="Montserrat"/>
              </a:rPr>
              <a:t>Understanding the differences in thresholds between services, and the impact that inappropriate referrals might have on a young person's support. </a:t>
            </a:r>
            <a:endParaRPr sz="1867" kern="0">
              <a:solidFill>
                <a:srgbClr val="000000"/>
              </a:solidFill>
              <a:latin typeface="Montserrat"/>
              <a:ea typeface="Montserrat"/>
              <a:cs typeface="Montserrat"/>
              <a:sym typeface="Montserrat"/>
            </a:endParaRPr>
          </a:p>
          <a:p>
            <a:pPr marL="609585" defTabSz="1219170">
              <a:lnSpc>
                <a:spcPct val="115000"/>
              </a:lnSpc>
              <a:buClr>
                <a:srgbClr val="000000"/>
              </a:buClr>
            </a:pPr>
            <a:r>
              <a:rPr lang="en" sz="1867" kern="0">
                <a:solidFill>
                  <a:srgbClr val="000000"/>
                </a:solidFill>
                <a:latin typeface="Montserrat Medium"/>
                <a:ea typeface="Montserrat Medium"/>
                <a:cs typeface="Montserrat Medium"/>
                <a:sym typeface="Montserrat Medium"/>
              </a:rPr>
              <a:t> </a:t>
            </a:r>
            <a:endParaRPr sz="1867" kern="0">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p:nvPr/>
        </p:nvSpPr>
        <p:spPr>
          <a:xfrm>
            <a:off x="461067" y="312867"/>
            <a:ext cx="11315200" cy="829995"/>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53" b="1" kern="0">
                <a:solidFill>
                  <a:srgbClr val="000000"/>
                </a:solidFill>
                <a:latin typeface="Montserrat"/>
                <a:ea typeface="Montserrat"/>
                <a:cs typeface="Montserrat"/>
                <a:sym typeface="Montserrat"/>
              </a:rPr>
              <a:t>Comparison Table</a:t>
            </a:r>
            <a:endParaRPr sz="3067" b="1" kern="0">
              <a:solidFill>
                <a:srgbClr val="000000"/>
              </a:solidFill>
              <a:latin typeface="Montserrat"/>
              <a:ea typeface="Montserrat"/>
              <a:cs typeface="Montserrat"/>
              <a:sym typeface="Montserrat"/>
            </a:endParaRPr>
          </a:p>
        </p:txBody>
      </p:sp>
      <p:sp>
        <p:nvSpPr>
          <p:cNvPr id="168" name="Google Shape;168;p28"/>
          <p:cNvSpPr txBox="1"/>
          <p:nvPr/>
        </p:nvSpPr>
        <p:spPr>
          <a:xfrm>
            <a:off x="648067" y="1306967"/>
            <a:ext cx="10941200" cy="4337686"/>
          </a:xfrm>
          <a:prstGeom prst="rect">
            <a:avLst/>
          </a:prstGeom>
          <a:noFill/>
          <a:ln>
            <a:noFill/>
          </a:ln>
        </p:spPr>
        <p:txBody>
          <a:bodyPr spcFirstLastPara="1" wrap="square" lIns="121900" tIns="121900" rIns="121900" bIns="121900" anchor="t" anchorCtr="0">
            <a:spAutoFit/>
          </a:bodyPr>
          <a:lstStyle/>
          <a:p>
            <a:pPr defTabSz="1219170">
              <a:lnSpc>
                <a:spcPct val="125000"/>
              </a:lnSpc>
              <a:spcBef>
                <a:spcPts val="1333"/>
              </a:spcBef>
              <a:buClr>
                <a:srgbClr val="000000"/>
              </a:buClr>
            </a:pPr>
            <a:r>
              <a:rPr lang="en" sz="1867" kern="0">
                <a:solidFill>
                  <a:srgbClr val="000000"/>
                </a:solidFill>
                <a:latin typeface="Montserrat"/>
                <a:ea typeface="Montserrat"/>
                <a:cs typeface="Montserrat"/>
                <a:sym typeface="Montserrat"/>
              </a:rPr>
              <a:t>The table outlines the legislation and processes that are available to social workers – as well as multi-disciplinary teams - in ASP and CP. It is a framework for understanding the processes, and how they relate, or deviate from one another. </a:t>
            </a:r>
            <a:endParaRPr sz="1867" kern="0">
              <a:solidFill>
                <a:srgbClr val="000000"/>
              </a:solidFill>
              <a:latin typeface="Montserrat"/>
              <a:ea typeface="Montserrat"/>
              <a:cs typeface="Montserrat"/>
              <a:sym typeface="Montserrat"/>
            </a:endParaRPr>
          </a:p>
          <a:p>
            <a:pPr defTabSz="1219170">
              <a:lnSpc>
                <a:spcPct val="125000"/>
              </a:lnSpc>
              <a:spcBef>
                <a:spcPts val="1333"/>
              </a:spcBef>
              <a:buClr>
                <a:srgbClr val="000000"/>
              </a:buClr>
            </a:pPr>
            <a:r>
              <a:rPr lang="en" sz="1867" kern="0">
                <a:solidFill>
                  <a:srgbClr val="000000"/>
                </a:solidFill>
                <a:latin typeface="Montserrat"/>
                <a:ea typeface="Montserrat"/>
                <a:cs typeface="Montserrat"/>
                <a:sym typeface="Montserrat"/>
              </a:rPr>
              <a:t>While the table does not capture the analysis and professional judgement that underpin and contributes to the application of the legislation and/or guidance, the table maybe used by social workers and others to assist them in their decision making processes . </a:t>
            </a:r>
            <a:endParaRPr sz="1867" kern="0">
              <a:solidFill>
                <a:srgbClr val="000000"/>
              </a:solidFill>
              <a:latin typeface="Montserrat"/>
              <a:ea typeface="Montserrat"/>
              <a:cs typeface="Montserrat"/>
              <a:sym typeface="Montserrat"/>
            </a:endParaRPr>
          </a:p>
          <a:p>
            <a:pPr defTabSz="1219170">
              <a:lnSpc>
                <a:spcPct val="125000"/>
              </a:lnSpc>
              <a:spcBef>
                <a:spcPts val="1333"/>
              </a:spcBef>
              <a:buClr>
                <a:srgbClr val="000000"/>
              </a:buClr>
            </a:pPr>
            <a:r>
              <a:rPr lang="en" sz="1867" kern="0">
                <a:solidFill>
                  <a:srgbClr val="000000"/>
                </a:solidFill>
                <a:latin typeface="Montserrat"/>
                <a:ea typeface="Montserrat"/>
                <a:cs typeface="Montserrat"/>
                <a:sym typeface="Montserrat"/>
              </a:rPr>
              <a:t>Having the processes broken down in a table of this kind also allows for identification of distinct differences and similarities; gaps between them; or where the process may require further clarity, which could be via subsequent guidance. </a:t>
            </a:r>
            <a:endParaRPr sz="1867" kern="0">
              <a:solidFill>
                <a:srgbClr val="000000"/>
              </a:solidFill>
              <a:latin typeface="Montserrat"/>
              <a:ea typeface="Montserrat"/>
              <a:cs typeface="Montserrat"/>
              <a:sym typeface="Montserrat"/>
            </a:endParaRPr>
          </a:p>
          <a:p>
            <a:pPr defTabSz="1219170">
              <a:lnSpc>
                <a:spcPct val="125000"/>
              </a:lnSpc>
              <a:buClr>
                <a:srgbClr val="000000"/>
              </a:buClr>
            </a:pPr>
            <a:endParaRPr sz="1867" kern="0">
              <a:solidFill>
                <a:srgbClr val="000000"/>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p:nvPr/>
        </p:nvSpPr>
        <p:spPr>
          <a:xfrm>
            <a:off x="461067" y="312867"/>
            <a:ext cx="11315200" cy="822236"/>
          </a:xfrm>
          <a:prstGeom prst="rect">
            <a:avLst/>
          </a:prstGeom>
          <a:solidFill>
            <a:srgbClr val="93C47D"/>
          </a:solidFill>
          <a:ln>
            <a:noFill/>
          </a:ln>
        </p:spPr>
        <p:txBody>
          <a:bodyPr spcFirstLastPara="1" wrap="square" lIns="121900" tIns="121900" rIns="121900" bIns="121900" anchor="t" anchorCtr="0">
            <a:spAutoFit/>
          </a:bodyPr>
          <a:lstStyle/>
          <a:p>
            <a:pPr algn="ctr" defTabSz="1219170">
              <a:lnSpc>
                <a:spcPct val="95000"/>
              </a:lnSpc>
              <a:spcAft>
                <a:spcPts val="1333"/>
              </a:spcAft>
              <a:buClr>
                <a:srgbClr val="000000"/>
              </a:buClr>
            </a:pPr>
            <a:r>
              <a:rPr lang="en" sz="2800" b="1" kern="0">
                <a:solidFill>
                  <a:srgbClr val="000000"/>
                </a:solidFill>
                <a:latin typeface="Montserrat"/>
                <a:ea typeface="Montserrat"/>
                <a:cs typeface="Montserrat"/>
                <a:sym typeface="Montserrat"/>
              </a:rPr>
              <a:t>Questions</a:t>
            </a:r>
            <a:endParaRPr sz="2800" b="1" kern="0">
              <a:solidFill>
                <a:srgbClr val="000000"/>
              </a:solidFill>
              <a:latin typeface="Montserrat"/>
              <a:ea typeface="Montserrat"/>
              <a:cs typeface="Montserrat"/>
              <a:sym typeface="Montserrat"/>
            </a:endParaRPr>
          </a:p>
        </p:txBody>
      </p:sp>
      <p:sp>
        <p:nvSpPr>
          <p:cNvPr id="174" name="Google Shape;174;p29"/>
          <p:cNvSpPr txBox="1"/>
          <p:nvPr/>
        </p:nvSpPr>
        <p:spPr>
          <a:xfrm>
            <a:off x="530533" y="1638101"/>
            <a:ext cx="11315200" cy="743305"/>
          </a:xfrm>
          <a:prstGeom prst="rect">
            <a:avLst/>
          </a:prstGeom>
          <a:noFill/>
          <a:ln>
            <a:noFill/>
          </a:ln>
        </p:spPr>
        <p:txBody>
          <a:bodyPr spcFirstLastPara="1" wrap="square" lIns="121900" tIns="121900" rIns="121900" bIns="121900" anchor="t" anchorCtr="0">
            <a:spAutoFit/>
          </a:bodyPr>
          <a:lstStyle/>
          <a:p>
            <a:pPr defTabSz="1219170">
              <a:lnSpc>
                <a:spcPct val="115000"/>
              </a:lnSpc>
              <a:spcAft>
                <a:spcPts val="1333"/>
              </a:spcAft>
              <a:buClr>
                <a:srgbClr val="000000"/>
              </a:buClr>
            </a:pPr>
            <a:endParaRPr sz="1867" kern="0">
              <a:solidFill>
                <a:srgbClr val="000000"/>
              </a:solidFill>
              <a:latin typeface="Montserrat"/>
              <a:ea typeface="Montserrat"/>
              <a:cs typeface="Montserrat"/>
              <a:sym typeface="Montserrat"/>
            </a:endParaRPr>
          </a:p>
        </p:txBody>
      </p:sp>
      <p:sp>
        <p:nvSpPr>
          <p:cNvPr id="175" name="Google Shape;175;p29"/>
          <p:cNvSpPr txBox="1"/>
          <p:nvPr/>
        </p:nvSpPr>
        <p:spPr>
          <a:xfrm>
            <a:off x="1194000" y="1806334"/>
            <a:ext cx="10302400" cy="3219880"/>
          </a:xfrm>
          <a:prstGeom prst="rect">
            <a:avLst/>
          </a:prstGeom>
          <a:noFill/>
          <a:ln>
            <a:noFill/>
          </a:ln>
        </p:spPr>
        <p:txBody>
          <a:bodyPr spcFirstLastPara="1" wrap="square" lIns="121900" tIns="121900" rIns="121900" bIns="121900" anchor="t" anchorCtr="0">
            <a:spAutoFit/>
          </a:bodyPr>
          <a:lstStyle/>
          <a:p>
            <a:pPr marL="609585" indent="-423323" defTabSz="1219170">
              <a:lnSpc>
                <a:spcPct val="115000"/>
              </a:lnSpc>
              <a:buClr>
                <a:srgbClr val="000000"/>
              </a:buClr>
              <a:buSzPts val="1400"/>
              <a:buFont typeface="Montserrat"/>
              <a:buAutoNum type="arabicPeriod"/>
            </a:pPr>
            <a:r>
              <a:rPr lang="en" sz="1867" kern="0">
                <a:solidFill>
                  <a:srgbClr val="000000"/>
                </a:solidFill>
                <a:latin typeface="Montserrat"/>
                <a:ea typeface="Montserrat"/>
                <a:cs typeface="Montserrat"/>
                <a:sym typeface="Montserrat"/>
              </a:rPr>
              <a:t>How do you feel about the overlap in age between ASP and CP?</a:t>
            </a:r>
            <a:endParaRPr sz="1867" kern="0">
              <a:solidFill>
                <a:srgbClr val="000000"/>
              </a:solidFill>
              <a:latin typeface="Montserrat"/>
              <a:ea typeface="Montserrat"/>
              <a:cs typeface="Montserrat"/>
              <a:sym typeface="Montserrat"/>
            </a:endParaRPr>
          </a:p>
          <a:p>
            <a:pPr marL="609585" indent="-423323" defTabSz="1219170">
              <a:lnSpc>
                <a:spcPct val="115000"/>
              </a:lnSpc>
              <a:buClr>
                <a:srgbClr val="000000"/>
              </a:buClr>
              <a:buSzPts val="1400"/>
              <a:buFont typeface="Montserrat"/>
              <a:buAutoNum type="arabicPeriod"/>
            </a:pPr>
            <a:r>
              <a:rPr lang="en" sz="1867" kern="0">
                <a:solidFill>
                  <a:srgbClr val="000000"/>
                </a:solidFill>
                <a:latin typeface="Montserrat"/>
                <a:ea typeface="Montserrat"/>
                <a:cs typeface="Montserrat"/>
                <a:sym typeface="Montserrat"/>
              </a:rPr>
              <a:t>How do these findings resonate with your practise? Do you have examples of times where you or your team has had to make a decision about either ASP or CP? What’s been involved, and how often do you think this happening?</a:t>
            </a:r>
            <a:endParaRPr sz="1867" kern="0">
              <a:solidFill>
                <a:srgbClr val="000000"/>
              </a:solidFill>
              <a:latin typeface="Montserrat"/>
              <a:ea typeface="Montserrat"/>
              <a:cs typeface="Montserrat"/>
              <a:sym typeface="Montserrat"/>
            </a:endParaRPr>
          </a:p>
          <a:p>
            <a:pPr marL="609585" indent="-423323" defTabSz="1219170">
              <a:lnSpc>
                <a:spcPct val="115000"/>
              </a:lnSpc>
              <a:buClr>
                <a:srgbClr val="000000"/>
              </a:buClr>
              <a:buSzPts val="1400"/>
              <a:buFont typeface="Montserrat"/>
              <a:buAutoNum type="arabicPeriod"/>
            </a:pPr>
            <a:r>
              <a:rPr lang="en" sz="1867" kern="0">
                <a:solidFill>
                  <a:srgbClr val="000000"/>
                </a:solidFill>
                <a:latin typeface="Montserrat"/>
                <a:ea typeface="Montserrat"/>
                <a:cs typeface="Montserrat"/>
                <a:sym typeface="Montserrat"/>
              </a:rPr>
              <a:t>What are your thoughts about the comparison table? In what situations and circumstances would you be likely to refer to it? Who would this table be most useful for, and how should it be shared with them?</a:t>
            </a:r>
            <a:endParaRPr sz="1867" kern="0">
              <a:solidFill>
                <a:srgbClr val="000000"/>
              </a:solidFill>
              <a:latin typeface="Montserrat"/>
              <a:ea typeface="Montserrat"/>
              <a:cs typeface="Montserrat"/>
              <a:sym typeface="Montserrat"/>
            </a:endParaRPr>
          </a:p>
          <a:p>
            <a:pPr marL="609585" indent="-423323" defTabSz="1219170">
              <a:lnSpc>
                <a:spcPct val="115000"/>
              </a:lnSpc>
              <a:buClr>
                <a:srgbClr val="000000"/>
              </a:buClr>
              <a:buSzPts val="1400"/>
              <a:buFont typeface="Montserrat"/>
              <a:buAutoNum type="arabicPeriod"/>
            </a:pPr>
            <a:r>
              <a:rPr lang="en" sz="1867" kern="0">
                <a:solidFill>
                  <a:srgbClr val="000000"/>
                </a:solidFill>
                <a:latin typeface="Montserrat"/>
                <a:ea typeface="Montserrat"/>
                <a:cs typeface="Montserrat"/>
                <a:sym typeface="Montserrat"/>
              </a:rPr>
              <a:t>What, if anything, do you feel you need to better support 16 and 17 year olds?</a:t>
            </a:r>
            <a:endParaRPr sz="1867" kern="0">
              <a:solidFill>
                <a:srgbClr val="000000"/>
              </a:solidFill>
              <a:latin typeface="Montserrat"/>
              <a:ea typeface="Montserrat"/>
              <a:cs typeface="Montserrat"/>
              <a:sym typeface="Montserrat"/>
            </a:endParaRPr>
          </a:p>
          <a:p>
            <a:pPr marL="609585" defTabSz="1219170">
              <a:lnSpc>
                <a:spcPct val="115000"/>
              </a:lnSpc>
              <a:buClr>
                <a:srgbClr val="000000"/>
              </a:buClr>
            </a:pPr>
            <a:endParaRPr sz="1867" kern="0">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461067" y="312867"/>
            <a:ext cx="11315200" cy="829995"/>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53" b="1" kern="0">
                <a:solidFill>
                  <a:srgbClr val="000000"/>
                </a:solidFill>
                <a:latin typeface="Montserrat"/>
                <a:ea typeface="Montserrat"/>
                <a:cs typeface="Montserrat"/>
                <a:sym typeface="Montserrat"/>
              </a:rPr>
              <a:t>What are we trying to understand?</a:t>
            </a:r>
            <a:endParaRPr sz="3067" b="1" kern="0">
              <a:solidFill>
                <a:srgbClr val="000000"/>
              </a:solidFill>
              <a:latin typeface="Montserrat"/>
              <a:ea typeface="Montserrat"/>
              <a:cs typeface="Montserrat"/>
              <a:sym typeface="Montserrat"/>
            </a:endParaRPr>
          </a:p>
        </p:txBody>
      </p:sp>
      <p:sp>
        <p:nvSpPr>
          <p:cNvPr id="64" name="Google Shape;64;p14"/>
          <p:cNvSpPr txBox="1"/>
          <p:nvPr/>
        </p:nvSpPr>
        <p:spPr>
          <a:xfrm>
            <a:off x="461067" y="1388534"/>
            <a:ext cx="11315200" cy="5160347"/>
          </a:xfrm>
          <a:prstGeom prst="rect">
            <a:avLst/>
          </a:prstGeom>
          <a:noFill/>
          <a:ln>
            <a:noFill/>
          </a:ln>
        </p:spPr>
        <p:txBody>
          <a:bodyPr spcFirstLastPara="1" wrap="square" lIns="121900" tIns="121900" rIns="121900" bIns="121900" anchor="t" anchorCtr="0">
            <a:spAutoFit/>
          </a:bodyPr>
          <a:lstStyle/>
          <a:p>
            <a:pPr defTabSz="1219170">
              <a:lnSpc>
                <a:spcPct val="115000"/>
              </a:lnSpc>
              <a:buClr>
                <a:srgbClr val="000000"/>
              </a:buClr>
            </a:pPr>
            <a:r>
              <a:rPr lang="en" sz="2400" kern="0">
                <a:solidFill>
                  <a:srgbClr val="000000"/>
                </a:solidFill>
                <a:latin typeface="Montserrat"/>
                <a:ea typeface="Montserrat"/>
                <a:cs typeface="Montserrat"/>
                <a:sym typeface="Montserrat"/>
              </a:rPr>
              <a:t>While children and adults are varyingly defined, ASP is clearly applicable to someone over 16, while child protection may be applicable up to the age of 18. There is overlap. In theory, both Adult Support and Protection Legislation and Child Protection guidance can apply to 16 and 17 year olds. </a:t>
            </a:r>
            <a:endParaRPr sz="2400" kern="0">
              <a:solidFill>
                <a:srgbClr val="000000"/>
              </a:solidFill>
              <a:latin typeface="Montserrat"/>
              <a:ea typeface="Montserrat"/>
              <a:cs typeface="Montserrat"/>
              <a:sym typeface="Montserrat"/>
            </a:endParaRPr>
          </a:p>
          <a:p>
            <a:pPr defTabSz="1219170">
              <a:lnSpc>
                <a:spcPct val="115000"/>
              </a:lnSpc>
              <a:spcBef>
                <a:spcPts val="1333"/>
              </a:spcBef>
              <a:buClr>
                <a:srgbClr val="000000"/>
              </a:buClr>
            </a:pPr>
            <a:r>
              <a:rPr lang="en" sz="2400" kern="0">
                <a:solidFill>
                  <a:srgbClr val="000000"/>
                </a:solidFill>
                <a:latin typeface="Montserrat"/>
                <a:ea typeface="Montserrat"/>
                <a:cs typeface="Montserrat"/>
                <a:sym typeface="Montserrat"/>
              </a:rPr>
              <a:t>This work focuses on: </a:t>
            </a:r>
            <a:endParaRPr sz="2400" kern="0">
              <a:solidFill>
                <a:srgbClr val="000000"/>
              </a:solidFill>
              <a:latin typeface="Montserrat"/>
              <a:ea typeface="Montserrat"/>
              <a:cs typeface="Montserrat"/>
              <a:sym typeface="Montserrat"/>
            </a:endParaRPr>
          </a:p>
          <a:p>
            <a:pPr marL="609585" indent="-457189" defTabSz="1219170">
              <a:lnSpc>
                <a:spcPct val="115000"/>
              </a:lnSpc>
              <a:spcBef>
                <a:spcPts val="1333"/>
              </a:spcBef>
              <a:buClr>
                <a:srgbClr val="000000"/>
              </a:buClr>
              <a:buSzPts val="1800"/>
              <a:buFont typeface="Montserrat"/>
              <a:buChar char="-"/>
            </a:pPr>
            <a:r>
              <a:rPr lang="en" sz="2400" kern="0">
                <a:solidFill>
                  <a:srgbClr val="000000"/>
                </a:solidFill>
                <a:latin typeface="Montserrat"/>
                <a:ea typeface="Montserrat"/>
                <a:cs typeface="Montserrat"/>
                <a:sym typeface="Montserrat"/>
              </a:rPr>
              <a:t>the interface between these two areas of support</a:t>
            </a:r>
            <a:endParaRPr sz="2400" kern="0">
              <a:solidFill>
                <a:srgbClr val="000000"/>
              </a:solidFill>
              <a:latin typeface="Montserrat"/>
              <a:ea typeface="Montserrat"/>
              <a:cs typeface="Montserrat"/>
              <a:sym typeface="Montserrat"/>
            </a:endParaRPr>
          </a:p>
          <a:p>
            <a:pPr marL="609585" indent="-457189" defTabSz="1219170">
              <a:lnSpc>
                <a:spcPct val="115000"/>
              </a:lnSpc>
              <a:buClr>
                <a:srgbClr val="000000"/>
              </a:buClr>
              <a:buSzPts val="1800"/>
              <a:buFont typeface="Montserrat"/>
              <a:buChar char="-"/>
            </a:pPr>
            <a:r>
              <a:rPr lang="en" sz="2400" kern="0">
                <a:solidFill>
                  <a:srgbClr val="000000"/>
                </a:solidFill>
                <a:latin typeface="Montserrat"/>
                <a:ea typeface="Montserrat"/>
                <a:cs typeface="Montserrat"/>
                <a:sym typeface="Montserrat"/>
              </a:rPr>
              <a:t>the experience of working with 16 and 17 year olds from a practitioner perspective </a:t>
            </a:r>
            <a:endParaRPr sz="2400" kern="0">
              <a:solidFill>
                <a:srgbClr val="000000"/>
              </a:solidFill>
              <a:latin typeface="Montserrat"/>
              <a:ea typeface="Montserrat"/>
              <a:cs typeface="Montserrat"/>
              <a:sym typeface="Montserrat"/>
            </a:endParaRPr>
          </a:p>
          <a:p>
            <a:pPr marL="609585" defTabSz="1219170">
              <a:lnSpc>
                <a:spcPct val="115000"/>
              </a:lnSpc>
              <a:spcBef>
                <a:spcPts val="1333"/>
              </a:spcBef>
              <a:spcAft>
                <a:spcPts val="1333"/>
              </a:spcAft>
              <a:buClr>
                <a:srgbClr val="000000"/>
              </a:buClr>
            </a:pPr>
            <a:endParaRPr sz="2400" kern="0">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461067" y="312867"/>
            <a:ext cx="11315200" cy="829995"/>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53" b="1" kern="0">
                <a:solidFill>
                  <a:srgbClr val="000000"/>
                </a:solidFill>
                <a:latin typeface="Montserrat"/>
                <a:ea typeface="Montserrat"/>
                <a:cs typeface="Montserrat"/>
                <a:sym typeface="Montserrat"/>
              </a:rPr>
              <a:t>What are we trying to understand?</a:t>
            </a:r>
            <a:endParaRPr sz="3067" b="1" kern="0">
              <a:solidFill>
                <a:srgbClr val="000000"/>
              </a:solidFill>
              <a:latin typeface="Montserrat"/>
              <a:ea typeface="Montserrat"/>
              <a:cs typeface="Montserrat"/>
              <a:sym typeface="Montserrat"/>
            </a:endParaRPr>
          </a:p>
        </p:txBody>
      </p:sp>
      <p:sp>
        <p:nvSpPr>
          <p:cNvPr id="70" name="Google Shape;70;p15"/>
          <p:cNvSpPr txBox="1"/>
          <p:nvPr/>
        </p:nvSpPr>
        <p:spPr>
          <a:xfrm>
            <a:off x="461067" y="1388534"/>
            <a:ext cx="11315200" cy="3294708"/>
          </a:xfrm>
          <a:prstGeom prst="rect">
            <a:avLst/>
          </a:prstGeom>
          <a:noFill/>
          <a:ln>
            <a:noFill/>
          </a:ln>
        </p:spPr>
        <p:txBody>
          <a:bodyPr spcFirstLastPara="1" wrap="square" lIns="121900" tIns="121900" rIns="121900" bIns="121900" anchor="t" anchorCtr="0">
            <a:spAutoFit/>
          </a:bodyPr>
          <a:lstStyle/>
          <a:p>
            <a:pPr defTabSz="1219170">
              <a:lnSpc>
                <a:spcPct val="115000"/>
              </a:lnSpc>
              <a:buClr>
                <a:srgbClr val="000000"/>
              </a:buClr>
            </a:pPr>
            <a:endParaRPr sz="2400" kern="0">
              <a:solidFill>
                <a:srgbClr val="000000"/>
              </a:solidFill>
              <a:latin typeface="Montserrat"/>
              <a:ea typeface="Montserrat"/>
              <a:cs typeface="Montserrat"/>
              <a:sym typeface="Montserrat"/>
            </a:endParaRPr>
          </a:p>
          <a:p>
            <a:pPr defTabSz="1219170">
              <a:lnSpc>
                <a:spcPct val="115000"/>
              </a:lnSpc>
              <a:spcBef>
                <a:spcPts val="1333"/>
              </a:spcBef>
              <a:buClr>
                <a:srgbClr val="000000"/>
              </a:buClr>
            </a:pPr>
            <a:r>
              <a:rPr lang="en" sz="2400" kern="0">
                <a:solidFill>
                  <a:srgbClr val="000000"/>
                </a:solidFill>
                <a:latin typeface="Montserrat"/>
                <a:ea typeface="Montserrat"/>
                <a:cs typeface="Montserrat"/>
                <a:sym typeface="Montserrat"/>
              </a:rPr>
              <a:t>The Scottish Mental Health Law Review recommendation 12.13 proposed that “the Scottish Government should take forward detailed analysis of the implications of changes in age limits in the child welfare system for the interface with adult support and protection.”</a:t>
            </a:r>
            <a:endParaRPr sz="2400" kern="0">
              <a:solidFill>
                <a:srgbClr val="000000"/>
              </a:solidFill>
              <a:latin typeface="Montserrat"/>
              <a:ea typeface="Montserrat"/>
              <a:cs typeface="Montserrat"/>
              <a:sym typeface="Montserrat"/>
            </a:endParaRPr>
          </a:p>
          <a:p>
            <a:pPr marL="609585" defTabSz="1219170">
              <a:lnSpc>
                <a:spcPct val="115000"/>
              </a:lnSpc>
              <a:spcBef>
                <a:spcPts val="1333"/>
              </a:spcBef>
              <a:spcAft>
                <a:spcPts val="1333"/>
              </a:spcAft>
              <a:buClr>
                <a:srgbClr val="000000"/>
              </a:buClr>
            </a:pPr>
            <a:endParaRPr sz="2400" kern="0">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p:nvPr/>
        </p:nvSpPr>
        <p:spPr>
          <a:xfrm>
            <a:off x="438400" y="3081600"/>
            <a:ext cx="11315200" cy="861286"/>
          </a:xfrm>
          <a:prstGeom prst="rect">
            <a:avLst/>
          </a:prstGeom>
          <a:solidFill>
            <a:srgbClr val="93C47D"/>
          </a:solidFill>
          <a:ln>
            <a:noFill/>
          </a:ln>
        </p:spPr>
        <p:txBody>
          <a:bodyPr spcFirstLastPara="1" wrap="square" lIns="121900" tIns="121900" rIns="121900" bIns="121900" anchor="t" anchorCtr="0">
            <a:spAutoFit/>
          </a:bodyPr>
          <a:lstStyle/>
          <a:p>
            <a:pPr algn="ctr" defTabSz="1219170">
              <a:lnSpc>
                <a:spcPct val="95000"/>
              </a:lnSpc>
              <a:spcAft>
                <a:spcPts val="1333"/>
              </a:spcAft>
              <a:buClr>
                <a:srgbClr val="000000"/>
              </a:buClr>
            </a:pPr>
            <a:r>
              <a:rPr lang="en" sz="3067" b="1" kern="0">
                <a:solidFill>
                  <a:srgbClr val="000000"/>
                </a:solidFill>
                <a:latin typeface="Montserrat"/>
                <a:ea typeface="Montserrat"/>
                <a:cs typeface="Montserrat"/>
                <a:sym typeface="Montserrat"/>
              </a:rPr>
              <a:t>What do we know from the literature? </a:t>
            </a:r>
            <a:endParaRPr sz="3067" b="1" kern="0">
              <a:solidFill>
                <a:srgbClr val="000000"/>
              </a:solidFill>
              <a:latin typeface="Montserrat"/>
              <a:ea typeface="Montserrat"/>
              <a:cs typeface="Montserrat"/>
              <a:sym typeface="Montserrat"/>
            </a:endParaRPr>
          </a:p>
        </p:txBody>
      </p:sp>
      <p:sp>
        <p:nvSpPr>
          <p:cNvPr id="76" name="Google Shape;76;p16"/>
          <p:cNvSpPr txBox="1"/>
          <p:nvPr/>
        </p:nvSpPr>
        <p:spPr>
          <a:xfrm>
            <a:off x="648067" y="1306967"/>
            <a:ext cx="10941200" cy="1131167"/>
          </a:xfrm>
          <a:prstGeom prst="rect">
            <a:avLst/>
          </a:prstGeom>
          <a:noFill/>
          <a:ln>
            <a:noFill/>
          </a:ln>
        </p:spPr>
        <p:txBody>
          <a:bodyPr spcFirstLastPara="1" wrap="square" lIns="121900" tIns="121900" rIns="121900" bIns="121900" anchor="t" anchorCtr="0">
            <a:spAutoFit/>
          </a:bodyPr>
          <a:lstStyle/>
          <a:p>
            <a:pPr defTabSz="1219170">
              <a:lnSpc>
                <a:spcPct val="125000"/>
              </a:lnSpc>
              <a:spcBef>
                <a:spcPts val="1333"/>
              </a:spcBef>
              <a:buClr>
                <a:srgbClr val="000000"/>
              </a:buClr>
            </a:pPr>
            <a:endParaRPr sz="1867" kern="0">
              <a:solidFill>
                <a:srgbClr val="000000"/>
              </a:solidFill>
              <a:latin typeface="Montserrat"/>
              <a:ea typeface="Montserrat"/>
              <a:cs typeface="Montserrat"/>
              <a:sym typeface="Montserrat"/>
            </a:endParaRPr>
          </a:p>
          <a:p>
            <a:pPr defTabSz="1219170">
              <a:lnSpc>
                <a:spcPct val="125000"/>
              </a:lnSpc>
              <a:buClr>
                <a:srgbClr val="000000"/>
              </a:buClr>
            </a:pPr>
            <a:endParaRPr sz="1867" kern="0">
              <a:solidFill>
                <a:srgbClr val="000000"/>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1398200" y="331851"/>
            <a:ext cx="9297235" cy="6194300"/>
          </a:xfrm>
          <a:prstGeom prst="rect">
            <a:avLst/>
          </a:prstGeom>
          <a:noFill/>
          <a:ln>
            <a:noFill/>
          </a:ln>
          <a:effectLst>
            <a:outerShdw blurRad="57150" dist="19050" algn="bl" rotWithShape="0">
              <a:srgbClr val="000000">
                <a:alpha val="0"/>
              </a:srgbClr>
            </a:outerShdw>
          </a:effectLst>
        </p:spPr>
      </p:pic>
      <p:sp>
        <p:nvSpPr>
          <p:cNvPr id="82" name="Google Shape;82;p17"/>
          <p:cNvSpPr txBox="1"/>
          <p:nvPr/>
        </p:nvSpPr>
        <p:spPr>
          <a:xfrm>
            <a:off x="1785184" y="3613367"/>
            <a:ext cx="8621600" cy="4036386"/>
          </a:xfrm>
          <a:prstGeom prst="rect">
            <a:avLst/>
          </a:prstGeom>
          <a:noFill/>
          <a:ln>
            <a:noFill/>
          </a:ln>
        </p:spPr>
        <p:txBody>
          <a:bodyPr spcFirstLastPara="1" wrap="square" lIns="121900" tIns="121900" rIns="121900" bIns="121900" anchor="t" anchorCtr="0">
            <a:spAutoFit/>
          </a:bodyPr>
          <a:lstStyle/>
          <a:p>
            <a:pPr algn="ctr" defTabSz="1219170">
              <a:lnSpc>
                <a:spcPct val="125000"/>
              </a:lnSpc>
              <a:spcBef>
                <a:spcPts val="1333"/>
              </a:spcBef>
              <a:buClr>
                <a:srgbClr val="000000"/>
              </a:buClr>
            </a:pPr>
            <a:endParaRPr sz="1600" i="1" kern="0">
              <a:solidFill>
                <a:srgbClr val="000000"/>
              </a:solidFill>
              <a:latin typeface="Montserrat"/>
              <a:ea typeface="Montserrat"/>
              <a:cs typeface="Montserrat"/>
              <a:sym typeface="Montserrat"/>
            </a:endParaRPr>
          </a:p>
          <a:p>
            <a:pPr defTabSz="1219170">
              <a:lnSpc>
                <a:spcPct val="115000"/>
              </a:lnSpc>
              <a:buClr>
                <a:srgbClr val="000000"/>
              </a:buClr>
            </a:pPr>
            <a:endParaRPr sz="2133" kern="0">
              <a:solidFill>
                <a:srgbClr val="FFFFFF"/>
              </a:solidFill>
              <a:latin typeface="Montserrat SemiBold"/>
              <a:ea typeface="Montserrat SemiBold"/>
              <a:cs typeface="Montserrat SemiBold"/>
              <a:sym typeface="Montserrat SemiBold"/>
            </a:endParaRPr>
          </a:p>
          <a:p>
            <a:pPr algn="ctr" defTabSz="1219170">
              <a:lnSpc>
                <a:spcPct val="125000"/>
              </a:lnSpc>
              <a:spcBef>
                <a:spcPts val="1333"/>
              </a:spcBef>
              <a:buClr>
                <a:srgbClr val="000000"/>
              </a:buClr>
            </a:pPr>
            <a:endParaRPr sz="1600" i="1" kern="0">
              <a:solidFill>
                <a:srgbClr val="FFFFFF"/>
              </a:solidFill>
              <a:latin typeface="Montserrat SemiBold"/>
              <a:ea typeface="Montserrat SemiBold"/>
              <a:cs typeface="Montserrat SemiBold"/>
              <a:sym typeface="Montserrat SemiBold"/>
            </a:endParaRPr>
          </a:p>
          <a:p>
            <a:pPr algn="ctr" defTabSz="1219170">
              <a:lnSpc>
                <a:spcPct val="125000"/>
              </a:lnSpc>
              <a:spcBef>
                <a:spcPts val="1333"/>
              </a:spcBef>
              <a:buClr>
                <a:srgbClr val="000000"/>
              </a:buClr>
            </a:pPr>
            <a:r>
              <a:rPr lang="en" sz="1600" i="1" kern="0">
                <a:solidFill>
                  <a:srgbClr val="FFFFFF"/>
                </a:solidFill>
                <a:latin typeface="Montserrat SemiBold"/>
                <a:ea typeface="Montserrat SemiBold"/>
                <a:cs typeface="Montserrat SemiBold"/>
                <a:sym typeface="Montserrat SemiBold"/>
              </a:rPr>
              <a:t>The individual young person’s circumstances and age will dictate what legal protections are available. For example, the Adult Support and Protection (Scotland) Act 2007 can be applied to over-16s when the criteria are met (National Child Protection Guidance, 2023).</a:t>
            </a:r>
            <a:endParaRPr sz="1600" i="1" kern="0">
              <a:solidFill>
                <a:srgbClr val="FFFFFF"/>
              </a:solidFill>
              <a:latin typeface="Montserrat SemiBold"/>
              <a:ea typeface="Montserrat SemiBold"/>
              <a:cs typeface="Montserrat SemiBold"/>
              <a:sym typeface="Montserrat SemiBold"/>
            </a:endParaRPr>
          </a:p>
          <a:p>
            <a:pPr algn="ctr" defTabSz="1219170">
              <a:lnSpc>
                <a:spcPct val="125000"/>
              </a:lnSpc>
              <a:spcBef>
                <a:spcPts val="1333"/>
              </a:spcBef>
              <a:buClr>
                <a:srgbClr val="000000"/>
              </a:buClr>
            </a:pPr>
            <a:endParaRPr sz="1600" i="1" kern="0">
              <a:solidFill>
                <a:srgbClr val="000000"/>
              </a:solidFill>
              <a:latin typeface="Montserrat"/>
              <a:ea typeface="Montserrat"/>
              <a:cs typeface="Montserrat"/>
              <a:sym typeface="Montserrat"/>
            </a:endParaRPr>
          </a:p>
          <a:p>
            <a:pPr defTabSz="1219170">
              <a:lnSpc>
                <a:spcPct val="115000"/>
              </a:lnSpc>
              <a:spcAft>
                <a:spcPts val="1333"/>
              </a:spcAft>
              <a:buClr>
                <a:srgbClr val="000000"/>
              </a:buClr>
            </a:pPr>
            <a:endParaRPr sz="2400" kern="0">
              <a:solidFill>
                <a:srgbClr val="000000"/>
              </a:solidFill>
              <a:latin typeface="Montserrat"/>
              <a:ea typeface="Montserrat"/>
              <a:cs typeface="Montserrat"/>
              <a:sym typeface="Montserrat"/>
            </a:endParaRPr>
          </a:p>
        </p:txBody>
      </p:sp>
      <p:sp>
        <p:nvSpPr>
          <p:cNvPr id="83" name="Google Shape;83;p17"/>
          <p:cNvSpPr txBox="1"/>
          <p:nvPr/>
        </p:nvSpPr>
        <p:spPr>
          <a:xfrm>
            <a:off x="438400" y="140800"/>
            <a:ext cx="11315200" cy="829995"/>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53" b="1" kern="0">
                <a:solidFill>
                  <a:srgbClr val="000000"/>
                </a:solidFill>
                <a:latin typeface="Montserrat"/>
                <a:ea typeface="Montserrat"/>
                <a:cs typeface="Montserrat"/>
                <a:sym typeface="Montserrat"/>
              </a:rPr>
              <a:t> Defining ‘children’ and ‘adults’</a:t>
            </a:r>
            <a:endParaRPr sz="3067" b="1" kern="0">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1398200" y="331851"/>
            <a:ext cx="9297235" cy="6194300"/>
          </a:xfrm>
          <a:prstGeom prst="rect">
            <a:avLst/>
          </a:prstGeom>
          <a:noFill/>
          <a:ln>
            <a:noFill/>
          </a:ln>
          <a:effectLst>
            <a:outerShdw blurRad="57150" dist="19050" algn="bl" rotWithShape="0">
              <a:srgbClr val="000000">
                <a:alpha val="0"/>
              </a:srgbClr>
            </a:outerShdw>
          </a:effectLst>
        </p:spPr>
      </p:pic>
      <p:sp>
        <p:nvSpPr>
          <p:cNvPr id="89" name="Google Shape;89;p18"/>
          <p:cNvSpPr txBox="1"/>
          <p:nvPr/>
        </p:nvSpPr>
        <p:spPr>
          <a:xfrm>
            <a:off x="1785184" y="3613367"/>
            <a:ext cx="8621600" cy="4177450"/>
          </a:xfrm>
          <a:prstGeom prst="rect">
            <a:avLst/>
          </a:prstGeom>
          <a:noFill/>
          <a:ln>
            <a:noFill/>
          </a:ln>
        </p:spPr>
        <p:txBody>
          <a:bodyPr spcFirstLastPara="1" wrap="square" lIns="121900" tIns="121900" rIns="121900" bIns="121900" anchor="t" anchorCtr="0">
            <a:spAutoFit/>
          </a:bodyPr>
          <a:lstStyle/>
          <a:p>
            <a:pPr algn="ctr" defTabSz="1219170">
              <a:lnSpc>
                <a:spcPct val="125000"/>
              </a:lnSpc>
              <a:spcBef>
                <a:spcPts val="1333"/>
              </a:spcBef>
              <a:buClr>
                <a:srgbClr val="000000"/>
              </a:buClr>
            </a:pPr>
            <a:endParaRPr sz="1600" i="1" kern="0">
              <a:solidFill>
                <a:srgbClr val="000000"/>
              </a:solidFill>
              <a:latin typeface="Montserrat"/>
              <a:ea typeface="Montserrat"/>
              <a:cs typeface="Montserrat"/>
              <a:sym typeface="Montserrat"/>
            </a:endParaRPr>
          </a:p>
          <a:p>
            <a:pPr defTabSz="1219170">
              <a:lnSpc>
                <a:spcPct val="115000"/>
              </a:lnSpc>
              <a:buClr>
                <a:srgbClr val="000000"/>
              </a:buClr>
            </a:pPr>
            <a:endParaRPr sz="2133" kern="0">
              <a:solidFill>
                <a:srgbClr val="FFFFFF"/>
              </a:solidFill>
              <a:latin typeface="Montserrat SemiBold"/>
              <a:ea typeface="Montserrat SemiBold"/>
              <a:cs typeface="Montserrat SemiBold"/>
              <a:sym typeface="Montserrat SemiBold"/>
            </a:endParaRPr>
          </a:p>
          <a:p>
            <a:pPr algn="ctr" defTabSz="1219170">
              <a:lnSpc>
                <a:spcPct val="125000"/>
              </a:lnSpc>
              <a:spcBef>
                <a:spcPts val="1333"/>
              </a:spcBef>
              <a:buClr>
                <a:srgbClr val="000000"/>
              </a:buClr>
            </a:pPr>
            <a:r>
              <a:rPr lang="en" sz="1600" i="1" kern="0">
                <a:solidFill>
                  <a:srgbClr val="FFFFFF"/>
                </a:solidFill>
                <a:latin typeface="Montserrat SemiBold"/>
                <a:ea typeface="Montserrat SemiBold"/>
                <a:cs typeface="Montserrat SemiBold"/>
                <a:sym typeface="Montserrat SemiBold"/>
              </a:rPr>
              <a:t>And we know if you’re gonna go at things from a trauma-informed perspective actually that makes things really murky. And the majority of the young people we’re working with, while chronologically their age is sitting at 16 or 17 or 18 - emotionally they’re functioning at a much younger age but yet we’re bringing them into processes that probably they don’t understand; asking them to take responsibility for the decisions they’re making… </a:t>
            </a:r>
            <a:endParaRPr sz="1600" i="1" kern="0">
              <a:solidFill>
                <a:srgbClr val="FFFFFF"/>
              </a:solidFill>
              <a:latin typeface="Montserrat SemiBold"/>
              <a:ea typeface="Montserrat SemiBold"/>
              <a:cs typeface="Montserrat SemiBold"/>
              <a:sym typeface="Montserrat SemiBold"/>
            </a:endParaRPr>
          </a:p>
          <a:p>
            <a:pPr algn="ctr" defTabSz="1219170">
              <a:lnSpc>
                <a:spcPct val="125000"/>
              </a:lnSpc>
              <a:spcBef>
                <a:spcPts val="1333"/>
              </a:spcBef>
              <a:buClr>
                <a:srgbClr val="000000"/>
              </a:buClr>
            </a:pPr>
            <a:endParaRPr sz="1600" i="1" kern="0">
              <a:solidFill>
                <a:srgbClr val="000000"/>
              </a:solidFill>
              <a:latin typeface="Montserrat"/>
              <a:ea typeface="Montserrat"/>
              <a:cs typeface="Montserrat"/>
              <a:sym typeface="Montserrat"/>
            </a:endParaRPr>
          </a:p>
          <a:p>
            <a:pPr defTabSz="1219170">
              <a:lnSpc>
                <a:spcPct val="115000"/>
              </a:lnSpc>
              <a:spcAft>
                <a:spcPts val="1333"/>
              </a:spcAft>
              <a:buClr>
                <a:srgbClr val="000000"/>
              </a:buClr>
            </a:pPr>
            <a:endParaRPr sz="2400" kern="0">
              <a:solidFill>
                <a:srgbClr val="000000"/>
              </a:solidFill>
              <a:latin typeface="Montserrat"/>
              <a:ea typeface="Montserrat"/>
              <a:cs typeface="Montserrat"/>
              <a:sym typeface="Montserrat"/>
            </a:endParaRPr>
          </a:p>
        </p:txBody>
      </p:sp>
      <p:sp>
        <p:nvSpPr>
          <p:cNvPr id="90" name="Google Shape;90;p18"/>
          <p:cNvSpPr txBox="1"/>
          <p:nvPr/>
        </p:nvSpPr>
        <p:spPr>
          <a:xfrm>
            <a:off x="438400" y="140800"/>
            <a:ext cx="11315200" cy="829995"/>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53" b="1" kern="0">
                <a:solidFill>
                  <a:srgbClr val="000000"/>
                </a:solidFill>
                <a:latin typeface="Montserrat"/>
                <a:ea typeface="Montserrat"/>
                <a:cs typeface="Montserrat"/>
                <a:sym typeface="Montserrat"/>
              </a:rPr>
              <a:t> Defining ‘children’ and ‘adults’</a:t>
            </a:r>
            <a:endParaRPr sz="3067" b="1" kern="0">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1625599" y="743000"/>
            <a:ext cx="8940804" cy="5959067"/>
          </a:xfrm>
          <a:prstGeom prst="rect">
            <a:avLst/>
          </a:prstGeom>
          <a:noFill/>
          <a:ln>
            <a:noFill/>
          </a:ln>
        </p:spPr>
      </p:pic>
      <p:sp>
        <p:nvSpPr>
          <p:cNvPr id="96" name="Google Shape;96;p19"/>
          <p:cNvSpPr txBox="1"/>
          <p:nvPr/>
        </p:nvSpPr>
        <p:spPr>
          <a:xfrm>
            <a:off x="387333" y="312867"/>
            <a:ext cx="11315200" cy="829995"/>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53" b="1" kern="0">
                <a:solidFill>
                  <a:srgbClr val="000000"/>
                </a:solidFill>
                <a:latin typeface="Montserrat"/>
                <a:ea typeface="Montserrat"/>
                <a:cs typeface="Montserrat"/>
                <a:sym typeface="Montserrat"/>
              </a:rPr>
              <a:t>Working with Young People</a:t>
            </a:r>
            <a:endParaRPr sz="3067" b="1" kern="0">
              <a:solidFill>
                <a:srgbClr val="000000"/>
              </a:solidFill>
              <a:latin typeface="Montserrat"/>
              <a:ea typeface="Montserrat"/>
              <a:cs typeface="Montserrat"/>
              <a:sym typeface="Montserrat"/>
            </a:endParaRPr>
          </a:p>
        </p:txBody>
      </p:sp>
      <p:sp>
        <p:nvSpPr>
          <p:cNvPr id="97" name="Google Shape;97;p19"/>
          <p:cNvSpPr txBox="1"/>
          <p:nvPr/>
        </p:nvSpPr>
        <p:spPr>
          <a:xfrm>
            <a:off x="530533" y="1198000"/>
            <a:ext cx="11245600" cy="1169447"/>
          </a:xfrm>
          <a:prstGeom prst="rect">
            <a:avLst/>
          </a:prstGeom>
          <a:noFill/>
          <a:ln>
            <a:noFill/>
          </a:ln>
        </p:spPr>
        <p:txBody>
          <a:bodyPr spcFirstLastPara="1" wrap="square" lIns="121900" tIns="121900" rIns="121900" bIns="121900" anchor="t" anchorCtr="0">
            <a:spAutoFit/>
          </a:bodyPr>
          <a:lstStyle/>
          <a:p>
            <a:pPr algn="ctr" defTabSz="1219170">
              <a:lnSpc>
                <a:spcPct val="115000"/>
              </a:lnSpc>
              <a:buClr>
                <a:srgbClr val="000000"/>
              </a:buClr>
            </a:pPr>
            <a:endParaRPr sz="2000" i="1" kern="0">
              <a:solidFill>
                <a:srgbClr val="000000"/>
              </a:solidFill>
              <a:latin typeface="Montserrat"/>
              <a:ea typeface="Montserrat"/>
              <a:cs typeface="Montserrat"/>
              <a:sym typeface="Montserrat"/>
            </a:endParaRPr>
          </a:p>
          <a:p>
            <a:pPr marL="609585" defTabSz="1219170">
              <a:lnSpc>
                <a:spcPct val="115000"/>
              </a:lnSpc>
              <a:spcBef>
                <a:spcPts val="1333"/>
              </a:spcBef>
              <a:spcAft>
                <a:spcPts val="1333"/>
              </a:spcAft>
              <a:buClr>
                <a:srgbClr val="000000"/>
              </a:buClr>
            </a:pPr>
            <a:endParaRPr sz="1333" kern="0">
              <a:solidFill>
                <a:srgbClr val="000000"/>
              </a:solidFill>
              <a:latin typeface="Montserrat"/>
              <a:ea typeface="Montserrat"/>
              <a:cs typeface="Montserrat"/>
              <a:sym typeface="Montserrat"/>
            </a:endParaRPr>
          </a:p>
        </p:txBody>
      </p:sp>
      <p:sp>
        <p:nvSpPr>
          <p:cNvPr id="98" name="Google Shape;98;p19"/>
          <p:cNvSpPr txBox="1"/>
          <p:nvPr/>
        </p:nvSpPr>
        <p:spPr>
          <a:xfrm>
            <a:off x="2106333" y="4327400"/>
            <a:ext cx="8094000" cy="1651200"/>
          </a:xfrm>
          <a:prstGeom prst="rect">
            <a:avLst/>
          </a:prstGeom>
          <a:noFill/>
          <a:ln>
            <a:noFill/>
          </a:ln>
        </p:spPr>
        <p:txBody>
          <a:bodyPr spcFirstLastPara="1" wrap="square" lIns="121900" tIns="121900" rIns="121900" bIns="121900" anchor="t" anchorCtr="0">
            <a:noAutofit/>
          </a:bodyPr>
          <a:lstStyle/>
          <a:p>
            <a:pPr algn="ctr" defTabSz="1219170">
              <a:lnSpc>
                <a:spcPct val="125000"/>
              </a:lnSpc>
              <a:spcBef>
                <a:spcPts val="1333"/>
              </a:spcBef>
              <a:buClr>
                <a:srgbClr val="000000"/>
              </a:buClr>
            </a:pPr>
            <a:r>
              <a:rPr lang="en" sz="1867" kern="0">
                <a:solidFill>
                  <a:srgbClr val="FFFFFF"/>
                </a:solidFill>
                <a:latin typeface="Montserrat SemiBold"/>
                <a:ea typeface="Montserrat SemiBold"/>
                <a:cs typeface="Montserrat SemiBold"/>
                <a:sym typeface="Montserrat SemiBold"/>
              </a:rPr>
              <a:t>Children’s organisations caution against understanding young people as adults, as this can limit the professional curiosity with which they are approached. As would happen in work with children, practitioners should exercise curiosity as to the motivation of a young person’s behaviour, rather than categorising them as ‘challenging’ or ‘risk taking’ (NSPCC, 2021).</a:t>
            </a:r>
            <a:endParaRPr sz="1867" kern="0">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1516284" y="571067"/>
            <a:ext cx="9159435" cy="6102500"/>
          </a:xfrm>
          <a:prstGeom prst="rect">
            <a:avLst/>
          </a:prstGeom>
          <a:noFill/>
          <a:ln>
            <a:noFill/>
          </a:ln>
        </p:spPr>
      </p:pic>
      <p:sp>
        <p:nvSpPr>
          <p:cNvPr id="104" name="Google Shape;104;p20"/>
          <p:cNvSpPr txBox="1"/>
          <p:nvPr/>
        </p:nvSpPr>
        <p:spPr>
          <a:xfrm>
            <a:off x="461067" y="312867"/>
            <a:ext cx="11315200" cy="829995"/>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53" b="1" kern="0">
                <a:solidFill>
                  <a:srgbClr val="000000"/>
                </a:solidFill>
                <a:latin typeface="Montserrat"/>
                <a:ea typeface="Montserrat"/>
                <a:cs typeface="Montserrat"/>
                <a:sym typeface="Montserrat"/>
              </a:rPr>
              <a:t>Applying Legislation and Guidance</a:t>
            </a:r>
            <a:endParaRPr sz="3067" b="1" kern="0">
              <a:solidFill>
                <a:srgbClr val="000000"/>
              </a:solidFill>
              <a:latin typeface="Montserrat"/>
              <a:ea typeface="Montserrat"/>
              <a:cs typeface="Montserrat"/>
              <a:sym typeface="Montserrat"/>
            </a:endParaRPr>
          </a:p>
        </p:txBody>
      </p:sp>
      <p:sp>
        <p:nvSpPr>
          <p:cNvPr id="105" name="Google Shape;105;p20"/>
          <p:cNvSpPr txBox="1"/>
          <p:nvPr/>
        </p:nvSpPr>
        <p:spPr>
          <a:xfrm>
            <a:off x="461067" y="1077067"/>
            <a:ext cx="10941200" cy="1252097"/>
          </a:xfrm>
          <a:prstGeom prst="rect">
            <a:avLst/>
          </a:prstGeom>
          <a:noFill/>
          <a:ln>
            <a:noFill/>
          </a:ln>
        </p:spPr>
        <p:txBody>
          <a:bodyPr spcFirstLastPara="1" wrap="square" lIns="121900" tIns="121900" rIns="121900" bIns="121900" anchor="t" anchorCtr="0">
            <a:spAutoFit/>
          </a:bodyPr>
          <a:lstStyle/>
          <a:p>
            <a:pPr algn="ctr" defTabSz="1219170">
              <a:lnSpc>
                <a:spcPct val="115000"/>
              </a:lnSpc>
              <a:buClr>
                <a:srgbClr val="000000"/>
              </a:buClr>
            </a:pPr>
            <a:endParaRPr sz="1933" i="1" kern="0">
              <a:solidFill>
                <a:srgbClr val="000000"/>
              </a:solidFill>
              <a:latin typeface="Montserrat"/>
              <a:ea typeface="Montserrat"/>
              <a:cs typeface="Montserrat"/>
              <a:sym typeface="Montserrat"/>
            </a:endParaRPr>
          </a:p>
          <a:p>
            <a:pPr marL="1219170" defTabSz="1219170">
              <a:lnSpc>
                <a:spcPct val="115000"/>
              </a:lnSpc>
              <a:spcBef>
                <a:spcPts val="1333"/>
              </a:spcBef>
              <a:spcAft>
                <a:spcPts val="1333"/>
              </a:spcAft>
              <a:buClr>
                <a:srgbClr val="000000"/>
              </a:buClr>
            </a:pPr>
            <a:endParaRPr sz="1867" kern="0">
              <a:solidFill>
                <a:srgbClr val="000000"/>
              </a:solidFill>
              <a:latin typeface="Montserrat"/>
              <a:ea typeface="Montserrat"/>
              <a:cs typeface="Montserrat"/>
              <a:sym typeface="Montserrat"/>
            </a:endParaRPr>
          </a:p>
        </p:txBody>
      </p:sp>
      <p:sp>
        <p:nvSpPr>
          <p:cNvPr id="106" name="Google Shape;106;p20"/>
          <p:cNvSpPr txBox="1"/>
          <p:nvPr/>
        </p:nvSpPr>
        <p:spPr>
          <a:xfrm>
            <a:off x="2412000" y="4568333"/>
            <a:ext cx="7368000" cy="1046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i="1" kern="0">
                <a:solidFill>
                  <a:srgbClr val="FFFFFF"/>
                </a:solidFill>
                <a:latin typeface="Montserrat SemiBold"/>
                <a:ea typeface="Montserrat SemiBold"/>
                <a:cs typeface="Montserrat SemiBold"/>
                <a:sym typeface="Montserrat SemiBold"/>
              </a:rPr>
              <a:t>I think in some ways it might be easier if [legislation] was clearly defined and it wasn’t both, because maybe then it would provide more consistency when planning for transition, where it introduces more debate just now … and would that make it a lot clearer and defined for us, and clearer for young people and their families as well…</a:t>
            </a:r>
            <a:endParaRPr sz="1867" i="1" kern="0">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p:nvPr/>
        </p:nvSpPr>
        <p:spPr>
          <a:xfrm>
            <a:off x="461067" y="1077067"/>
            <a:ext cx="10941200" cy="1252097"/>
          </a:xfrm>
          <a:prstGeom prst="rect">
            <a:avLst/>
          </a:prstGeom>
          <a:noFill/>
          <a:ln>
            <a:noFill/>
          </a:ln>
        </p:spPr>
        <p:txBody>
          <a:bodyPr spcFirstLastPara="1" wrap="square" lIns="121900" tIns="121900" rIns="121900" bIns="121900" anchor="t" anchorCtr="0">
            <a:spAutoFit/>
          </a:bodyPr>
          <a:lstStyle/>
          <a:p>
            <a:pPr algn="ctr" defTabSz="1219170">
              <a:lnSpc>
                <a:spcPct val="115000"/>
              </a:lnSpc>
              <a:buClr>
                <a:srgbClr val="000000"/>
              </a:buClr>
            </a:pPr>
            <a:endParaRPr sz="1933" i="1" kern="0">
              <a:solidFill>
                <a:srgbClr val="000000"/>
              </a:solidFill>
              <a:latin typeface="Montserrat"/>
              <a:ea typeface="Montserrat"/>
              <a:cs typeface="Montserrat"/>
              <a:sym typeface="Montserrat"/>
            </a:endParaRPr>
          </a:p>
          <a:p>
            <a:pPr marL="1219170" defTabSz="1219170">
              <a:lnSpc>
                <a:spcPct val="115000"/>
              </a:lnSpc>
              <a:spcBef>
                <a:spcPts val="1333"/>
              </a:spcBef>
              <a:spcAft>
                <a:spcPts val="1333"/>
              </a:spcAft>
              <a:buClr>
                <a:srgbClr val="000000"/>
              </a:buClr>
            </a:pPr>
            <a:endParaRPr sz="1867" kern="0">
              <a:solidFill>
                <a:srgbClr val="000000"/>
              </a:solidFill>
              <a:latin typeface="Montserrat"/>
              <a:ea typeface="Montserrat"/>
              <a:cs typeface="Montserrat"/>
              <a:sym typeface="Montserrat"/>
            </a:endParaRPr>
          </a:p>
        </p:txBody>
      </p:sp>
      <p:pic>
        <p:nvPicPr>
          <p:cNvPr id="112" name="Google Shape;112;p21"/>
          <p:cNvPicPr preferRelativeResize="0"/>
          <p:nvPr/>
        </p:nvPicPr>
        <p:blipFill>
          <a:blip r:embed="rId3">
            <a:alphaModFix/>
          </a:blip>
          <a:stretch>
            <a:fillRect/>
          </a:stretch>
        </p:blipFill>
        <p:spPr>
          <a:xfrm>
            <a:off x="1530316" y="655067"/>
            <a:ext cx="9131368" cy="6083767"/>
          </a:xfrm>
          <a:prstGeom prst="rect">
            <a:avLst/>
          </a:prstGeom>
          <a:noFill/>
          <a:ln>
            <a:noFill/>
          </a:ln>
        </p:spPr>
      </p:pic>
      <p:sp>
        <p:nvSpPr>
          <p:cNvPr id="113" name="Google Shape;113;p21"/>
          <p:cNvSpPr txBox="1"/>
          <p:nvPr/>
        </p:nvSpPr>
        <p:spPr>
          <a:xfrm>
            <a:off x="461067" y="312867"/>
            <a:ext cx="11315200" cy="829995"/>
          </a:xfrm>
          <a:prstGeom prst="rect">
            <a:avLst/>
          </a:prstGeom>
          <a:solidFill>
            <a:srgbClr val="93C47D"/>
          </a:solidFill>
          <a:ln>
            <a:noFill/>
          </a:ln>
        </p:spPr>
        <p:txBody>
          <a:bodyPr spcFirstLastPara="1" wrap="square" lIns="121900" tIns="121900" rIns="121900" bIns="121900" anchor="t" anchorCtr="0">
            <a:spAutoFit/>
          </a:bodyPr>
          <a:lstStyle/>
          <a:p>
            <a:pPr defTabSz="1219170">
              <a:lnSpc>
                <a:spcPct val="95000"/>
              </a:lnSpc>
              <a:spcAft>
                <a:spcPts val="1333"/>
              </a:spcAft>
              <a:buClr>
                <a:srgbClr val="000000"/>
              </a:buClr>
            </a:pPr>
            <a:r>
              <a:rPr lang="en" sz="2853" b="1" kern="0">
                <a:solidFill>
                  <a:srgbClr val="000000"/>
                </a:solidFill>
                <a:latin typeface="Montserrat"/>
                <a:ea typeface="Montserrat"/>
                <a:cs typeface="Montserrat"/>
                <a:sym typeface="Montserrat"/>
              </a:rPr>
              <a:t>Applying Legislation and Guidance</a:t>
            </a:r>
            <a:endParaRPr sz="3067" b="1" kern="0">
              <a:solidFill>
                <a:srgbClr val="000000"/>
              </a:solidFill>
              <a:latin typeface="Montserrat"/>
              <a:ea typeface="Montserrat"/>
              <a:cs typeface="Montserrat"/>
              <a:sym typeface="Montserrat"/>
            </a:endParaRPr>
          </a:p>
        </p:txBody>
      </p:sp>
      <p:sp>
        <p:nvSpPr>
          <p:cNvPr id="114" name="Google Shape;114;p21"/>
          <p:cNvSpPr txBox="1"/>
          <p:nvPr/>
        </p:nvSpPr>
        <p:spPr>
          <a:xfrm>
            <a:off x="2412000" y="1273700"/>
            <a:ext cx="7368000" cy="1046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i="1" kern="0">
                <a:solidFill>
                  <a:srgbClr val="FFFFFF"/>
                </a:solidFill>
                <a:latin typeface="Montserrat SemiBold"/>
                <a:ea typeface="Montserrat SemiBold"/>
                <a:cs typeface="Montserrat SemiBold"/>
                <a:sym typeface="Montserrat SemiBold"/>
              </a:rPr>
              <a:t>… and certainly the sense was people are spending more time trying to think about why it would not sit with them than try and figure out what’s in the best interests of a young person… it tends to be who shouts the loudest about not wanting the adult protection concern, tends to end up with it…</a:t>
            </a:r>
            <a:endParaRPr sz="1867" i="1" kern="0">
              <a:solidFill>
                <a:srgbClr val="FFFFFF"/>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0EBCCDB57C214F96891444E550C9A0" ma:contentTypeVersion="19" ma:contentTypeDescription="Create a new document." ma:contentTypeScope="" ma:versionID="bcfca1c288463d00366f6931c2d5b5be">
  <xsd:schema xmlns:xsd="http://www.w3.org/2001/XMLSchema" xmlns:xs="http://www.w3.org/2001/XMLSchema" xmlns:p="http://schemas.microsoft.com/office/2006/metadata/properties" xmlns:ns2="e6cb12df-b207-408a-9c12-afa17072383b" xmlns:ns3="74b3436a-08a0-444f-bdff-66e28313f0b6" targetNamespace="http://schemas.microsoft.com/office/2006/metadata/properties" ma:root="true" ma:fieldsID="e595634170175ef1f7621aa0947eebfe" ns2:_="" ns3:_="">
    <xsd:import namespace="e6cb12df-b207-408a-9c12-afa17072383b"/>
    <xsd:import namespace="74b3436a-08a0-444f-bdff-66e28313f0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b12df-b207-408a-9c12-afa170723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865813-b24e-4515-aac3-72cd3b0aa1df"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b3436a-08a0-444f-bdff-66e28313f0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e01e2b3-5282-4697-88ac-94c27022b58b}" ma:internalName="TaxCatchAll" ma:showField="CatchAllData" ma:web="74b3436a-08a0-444f-bdff-66e28313f0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6cb12df-b207-408a-9c12-afa17072383b">
      <Terms xmlns="http://schemas.microsoft.com/office/infopath/2007/PartnerControls"/>
    </lcf76f155ced4ddcb4097134ff3c332f>
    <TaxCatchAll xmlns="74b3436a-08a0-444f-bdff-66e28313f0b6" xsi:nil="true"/>
    <SharedWithUsers xmlns="74b3436a-08a0-444f-bdff-66e28313f0b6">
      <UserInfo>
        <DisplayName>Holly Smith</DisplayName>
        <AccountId>407</AccountId>
        <AccountType/>
      </UserInfo>
    </SharedWithUsers>
  </documentManagement>
</p:properties>
</file>

<file path=customXml/itemProps1.xml><?xml version="1.0" encoding="utf-8"?>
<ds:datastoreItem xmlns:ds="http://schemas.openxmlformats.org/officeDocument/2006/customXml" ds:itemID="{37891845-9CB1-4622-8048-B2110767DD1B}">
  <ds:schemaRefs>
    <ds:schemaRef ds:uri="74b3436a-08a0-444f-bdff-66e28313f0b6"/>
    <ds:schemaRef ds:uri="e6cb12df-b207-408a-9c12-afa1707238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4F41EE-0AAD-4EC5-AA00-5946DE6DDDF6}">
  <ds:schemaRefs>
    <ds:schemaRef ds:uri="http://schemas.microsoft.com/sharepoint/v3/contenttype/forms"/>
  </ds:schemaRefs>
</ds:datastoreItem>
</file>

<file path=customXml/itemProps3.xml><?xml version="1.0" encoding="utf-8"?>
<ds:datastoreItem xmlns:ds="http://schemas.openxmlformats.org/officeDocument/2006/customXml" ds:itemID="{3918ABFC-0E92-4534-8594-A95C64EE1B3D}">
  <ds:schemaRefs>
    <ds:schemaRef ds:uri="74b3436a-08a0-444f-bdff-66e28313f0b6"/>
    <ds:schemaRef ds:uri="e6cb12df-b207-408a-9c12-afa17072383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1536</Words>
  <Application>Microsoft Macintosh PowerPoint</Application>
  <PresentationFormat>Widescreen</PresentationFormat>
  <Paragraphs>66</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Amatic SC</vt:lpstr>
      <vt:lpstr>Arial</vt:lpstr>
      <vt:lpstr>Calibri</vt:lpstr>
      <vt:lpstr>Montserrat</vt:lpstr>
      <vt:lpstr>Montserrat Medium</vt:lpstr>
      <vt:lpstr>Montserrat SemiBold</vt:lpstr>
      <vt:lpstr>Source Code Pro</vt:lpstr>
      <vt:lpstr>Source Sans Pro</vt:lpstr>
      <vt:lpstr>Beach Day</vt:lpstr>
      <vt:lpstr>Understanding Age in Child Protection Guidance and ASP Legislation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MacAskill</dc:creator>
  <cp:lastModifiedBy>Microsoft Office User</cp:lastModifiedBy>
  <cp:revision>5</cp:revision>
  <dcterms:created xsi:type="dcterms:W3CDTF">2024-04-16T15:01:17Z</dcterms:created>
  <dcterms:modified xsi:type="dcterms:W3CDTF">2024-07-12T14:04:03Z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0x010100FB0EBCCDB57C214F96891444E550C9A0</vt:lpwstr>
  </property>
  <property fmtid="{D5CDD505-2E9C-101B-9397-08002B2CF9AE}" pid="3" name="MediaServiceImageTags">
    <vt:lpwstr/>
  </property>
</Properties>
</file>