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EC8EE"/>
    <a:srgbClr val="E4D3F1"/>
    <a:srgbClr val="C7A2E2"/>
    <a:srgbClr val="E8D9F3"/>
    <a:srgbClr val="AE78D6"/>
    <a:srgbClr val="EE5CE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77693A4-B07C-44F3-8663-BE83994C2D85}" v="1" dt="2024-07-15T08:03:15.80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90" d="100"/>
          <a:sy n="90" d="100"/>
        </p:scale>
        <p:origin x="57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urves, Sandra" userId="9b539f69-67c0-46fd-a1c5-70aea2789400" providerId="ADAL" clId="{C77693A4-B07C-44F3-8663-BE83994C2D85}"/>
    <pc:docChg chg="undo custSel modSld">
      <pc:chgData name="Purves, Sandra" userId="9b539f69-67c0-46fd-a1c5-70aea2789400" providerId="ADAL" clId="{C77693A4-B07C-44F3-8663-BE83994C2D85}" dt="2024-07-15T11:03:29.731" v="106" actId="20577"/>
      <pc:docMkLst>
        <pc:docMk/>
      </pc:docMkLst>
      <pc:sldChg chg="addSp modSp mod">
        <pc:chgData name="Purves, Sandra" userId="9b539f69-67c0-46fd-a1c5-70aea2789400" providerId="ADAL" clId="{C77693A4-B07C-44F3-8663-BE83994C2D85}" dt="2024-07-15T08:04:22.725" v="13" actId="14100"/>
        <pc:sldMkLst>
          <pc:docMk/>
          <pc:sldMk cId="3857554510" sldId="256"/>
        </pc:sldMkLst>
        <pc:picChg chg="add mod">
          <ac:chgData name="Purves, Sandra" userId="9b539f69-67c0-46fd-a1c5-70aea2789400" providerId="ADAL" clId="{C77693A4-B07C-44F3-8663-BE83994C2D85}" dt="2024-07-15T08:04:22.725" v="13" actId="14100"/>
          <ac:picMkLst>
            <pc:docMk/>
            <pc:sldMk cId="3857554510" sldId="256"/>
            <ac:picMk id="4" creationId="{F265429D-E8FD-4A8A-9E8A-511E97C4A1BF}"/>
          </ac:picMkLst>
        </pc:picChg>
        <pc:picChg chg="mod">
          <ac:chgData name="Purves, Sandra" userId="9b539f69-67c0-46fd-a1c5-70aea2789400" providerId="ADAL" clId="{C77693A4-B07C-44F3-8663-BE83994C2D85}" dt="2024-07-15T08:04:04.850" v="11" actId="1076"/>
          <ac:picMkLst>
            <pc:docMk/>
            <pc:sldMk cId="3857554510" sldId="256"/>
            <ac:picMk id="7" creationId="{44B62525-356C-851C-2E28-F632B9169042}"/>
          </ac:picMkLst>
        </pc:picChg>
      </pc:sldChg>
      <pc:sldChg chg="modSp mod">
        <pc:chgData name="Purves, Sandra" userId="9b539f69-67c0-46fd-a1c5-70aea2789400" providerId="ADAL" clId="{C77693A4-B07C-44F3-8663-BE83994C2D85}" dt="2024-07-15T11:03:29.731" v="106" actId="20577"/>
        <pc:sldMkLst>
          <pc:docMk/>
          <pc:sldMk cId="1842718721" sldId="264"/>
        </pc:sldMkLst>
        <pc:spChg chg="mod">
          <ac:chgData name="Purves, Sandra" userId="9b539f69-67c0-46fd-a1c5-70aea2789400" providerId="ADAL" clId="{C77693A4-B07C-44F3-8663-BE83994C2D85}" dt="2024-07-15T11:03:29.731" v="106" actId="20577"/>
          <ac:spMkLst>
            <pc:docMk/>
            <pc:sldMk cId="1842718721" sldId="264"/>
            <ac:spMk id="3" creationId="{D3E35EC0-C507-6F27-AD38-271760E59450}"/>
          </ac:spMkLst>
        </pc:spChg>
      </pc:sldChg>
    </pc:docChg>
  </pc:docChgLst>
  <pc:docChgLst>
    <pc:chgData name="Purves, Sandra" userId="9b539f69-67c0-46fd-a1c5-70aea2789400" providerId="ADAL" clId="{7D5F3500-4258-4383-863D-ADCC555C2DB4}"/>
    <pc:docChg chg="undo custSel addSld delSld modSld modMainMaster">
      <pc:chgData name="Purves, Sandra" userId="9b539f69-67c0-46fd-a1c5-70aea2789400" providerId="ADAL" clId="{7D5F3500-4258-4383-863D-ADCC555C2DB4}" dt="2024-05-22T10:35:24.606" v="762" actId="21"/>
      <pc:docMkLst>
        <pc:docMk/>
      </pc:docMkLst>
      <pc:sldChg chg="addSp delSp modSp mod setBg">
        <pc:chgData name="Purves, Sandra" userId="9b539f69-67c0-46fd-a1c5-70aea2789400" providerId="ADAL" clId="{7D5F3500-4258-4383-863D-ADCC555C2DB4}" dt="2024-05-22T10:35:24.606" v="762" actId="21"/>
        <pc:sldMkLst>
          <pc:docMk/>
          <pc:sldMk cId="3857554510" sldId="256"/>
        </pc:sldMkLst>
        <pc:spChg chg="mod">
          <ac:chgData name="Purves, Sandra" userId="9b539f69-67c0-46fd-a1c5-70aea2789400" providerId="ADAL" clId="{7D5F3500-4258-4383-863D-ADCC555C2DB4}" dt="2024-05-14T13:46:58.865" v="7" actId="113"/>
          <ac:spMkLst>
            <pc:docMk/>
            <pc:sldMk cId="3857554510" sldId="256"/>
            <ac:spMk id="2" creationId="{0A45793A-0975-3F6C-C205-C090B958B00D}"/>
          </ac:spMkLst>
        </pc:spChg>
        <pc:spChg chg="del mod">
          <ac:chgData name="Purves, Sandra" userId="9b539f69-67c0-46fd-a1c5-70aea2789400" providerId="ADAL" clId="{7D5F3500-4258-4383-863D-ADCC555C2DB4}" dt="2024-05-22T10:35:24.606" v="762" actId="21"/>
          <ac:spMkLst>
            <pc:docMk/>
            <pc:sldMk cId="3857554510" sldId="256"/>
            <ac:spMk id="3" creationId="{B06D89FD-7299-A716-B757-5E59C34BBEBB}"/>
          </ac:spMkLst>
        </pc:spChg>
        <pc:picChg chg="del mod">
          <ac:chgData name="Purves, Sandra" userId="9b539f69-67c0-46fd-a1c5-70aea2789400" providerId="ADAL" clId="{7D5F3500-4258-4383-863D-ADCC555C2DB4}" dt="2024-05-15T15:43:13.162" v="667" actId="478"/>
          <ac:picMkLst>
            <pc:docMk/>
            <pc:sldMk cId="3857554510" sldId="256"/>
            <ac:picMk id="4" creationId="{D60BDC91-3DA1-A299-30A7-F6A405931B80}"/>
          </ac:picMkLst>
        </pc:picChg>
        <pc:picChg chg="add mod">
          <ac:chgData name="Purves, Sandra" userId="9b539f69-67c0-46fd-a1c5-70aea2789400" providerId="ADAL" clId="{7D5F3500-4258-4383-863D-ADCC555C2DB4}" dt="2024-05-15T15:43:33.778" v="668"/>
          <ac:picMkLst>
            <pc:docMk/>
            <pc:sldMk cId="3857554510" sldId="256"/>
            <ac:picMk id="5" creationId="{10335F55-FDE8-6DF4-66C4-20B819616C33}"/>
          </ac:picMkLst>
        </pc:picChg>
        <pc:picChg chg="add del mod">
          <ac:chgData name="Purves, Sandra" userId="9b539f69-67c0-46fd-a1c5-70aea2789400" providerId="ADAL" clId="{7D5F3500-4258-4383-863D-ADCC555C2DB4}" dt="2024-05-15T15:43:12.129" v="666" actId="478"/>
          <ac:picMkLst>
            <pc:docMk/>
            <pc:sldMk cId="3857554510" sldId="256"/>
            <ac:picMk id="6" creationId="{1EC2EE0E-7590-6EB8-D359-38B13200DC22}"/>
          </ac:picMkLst>
        </pc:picChg>
        <pc:picChg chg="add mod">
          <ac:chgData name="Purves, Sandra" userId="9b539f69-67c0-46fd-a1c5-70aea2789400" providerId="ADAL" clId="{7D5F3500-4258-4383-863D-ADCC555C2DB4}" dt="2024-05-15T15:43:33.778" v="668"/>
          <ac:picMkLst>
            <pc:docMk/>
            <pc:sldMk cId="3857554510" sldId="256"/>
            <ac:picMk id="7" creationId="{44B62525-356C-851C-2E28-F632B9169042}"/>
          </ac:picMkLst>
        </pc:picChg>
      </pc:sldChg>
      <pc:sldChg chg="modSp new mod setBg">
        <pc:chgData name="Purves, Sandra" userId="9b539f69-67c0-46fd-a1c5-70aea2789400" providerId="ADAL" clId="{7D5F3500-4258-4383-863D-ADCC555C2DB4}" dt="2024-05-22T10:35:02.445" v="760" actId="6549"/>
        <pc:sldMkLst>
          <pc:docMk/>
          <pc:sldMk cId="1638745284" sldId="257"/>
        </pc:sldMkLst>
        <pc:spChg chg="mod">
          <ac:chgData name="Purves, Sandra" userId="9b539f69-67c0-46fd-a1c5-70aea2789400" providerId="ADAL" clId="{7D5F3500-4258-4383-863D-ADCC555C2DB4}" dt="2024-05-14T13:53:21.054" v="55" actId="255"/>
          <ac:spMkLst>
            <pc:docMk/>
            <pc:sldMk cId="1638745284" sldId="257"/>
            <ac:spMk id="2" creationId="{8A91026E-3E28-9FA8-C3EC-860F7B099A97}"/>
          </ac:spMkLst>
        </pc:spChg>
        <pc:spChg chg="mod">
          <ac:chgData name="Purves, Sandra" userId="9b539f69-67c0-46fd-a1c5-70aea2789400" providerId="ADAL" clId="{7D5F3500-4258-4383-863D-ADCC555C2DB4}" dt="2024-05-22T10:35:02.445" v="760" actId="6549"/>
          <ac:spMkLst>
            <pc:docMk/>
            <pc:sldMk cId="1638745284" sldId="257"/>
            <ac:spMk id="3" creationId="{74E3E0EF-CD90-D337-2A96-9A46BDCF5604}"/>
          </ac:spMkLst>
        </pc:spChg>
      </pc:sldChg>
      <pc:sldChg chg="modSp new del mod">
        <pc:chgData name="Purves, Sandra" userId="9b539f69-67c0-46fd-a1c5-70aea2789400" providerId="ADAL" clId="{7D5F3500-4258-4383-863D-ADCC555C2DB4}" dt="2024-05-14T13:49:08.442" v="36" actId="680"/>
        <pc:sldMkLst>
          <pc:docMk/>
          <pc:sldMk cId="317500075" sldId="258"/>
        </pc:sldMkLst>
        <pc:spChg chg="mod">
          <ac:chgData name="Purves, Sandra" userId="9b539f69-67c0-46fd-a1c5-70aea2789400" providerId="ADAL" clId="{7D5F3500-4258-4383-863D-ADCC555C2DB4}" dt="2024-05-14T13:49:07.929" v="35"/>
          <ac:spMkLst>
            <pc:docMk/>
            <pc:sldMk cId="317500075" sldId="258"/>
            <ac:spMk id="2" creationId="{38387875-ECA2-F555-C7E0-0E1B049C0412}"/>
          </ac:spMkLst>
        </pc:spChg>
        <pc:spChg chg="mod">
          <ac:chgData name="Purves, Sandra" userId="9b539f69-67c0-46fd-a1c5-70aea2789400" providerId="ADAL" clId="{7D5F3500-4258-4383-863D-ADCC555C2DB4}" dt="2024-05-14T13:49:03.971" v="31" actId="5793"/>
          <ac:spMkLst>
            <pc:docMk/>
            <pc:sldMk cId="317500075" sldId="258"/>
            <ac:spMk id="3" creationId="{18831FE8-0B7E-B1B7-4179-DE8227BA538F}"/>
          </ac:spMkLst>
        </pc:spChg>
      </pc:sldChg>
      <pc:sldChg chg="modSp new mod setBg">
        <pc:chgData name="Purves, Sandra" userId="9b539f69-67c0-46fd-a1c5-70aea2789400" providerId="ADAL" clId="{7D5F3500-4258-4383-863D-ADCC555C2DB4}" dt="2024-05-14T14:14:39.637" v="144"/>
        <pc:sldMkLst>
          <pc:docMk/>
          <pc:sldMk cId="1796791631" sldId="258"/>
        </pc:sldMkLst>
        <pc:spChg chg="mod">
          <ac:chgData name="Purves, Sandra" userId="9b539f69-67c0-46fd-a1c5-70aea2789400" providerId="ADAL" clId="{7D5F3500-4258-4383-863D-ADCC555C2DB4}" dt="2024-05-14T13:53:58.112" v="57" actId="255"/>
          <ac:spMkLst>
            <pc:docMk/>
            <pc:sldMk cId="1796791631" sldId="258"/>
            <ac:spMk id="2" creationId="{7602F7FF-D212-FF80-2A72-792B1A3A6AE9}"/>
          </ac:spMkLst>
        </pc:spChg>
        <pc:spChg chg="mod">
          <ac:chgData name="Purves, Sandra" userId="9b539f69-67c0-46fd-a1c5-70aea2789400" providerId="ADAL" clId="{7D5F3500-4258-4383-863D-ADCC555C2DB4}" dt="2024-05-14T14:00:22.110" v="120" actId="14100"/>
          <ac:spMkLst>
            <pc:docMk/>
            <pc:sldMk cId="1796791631" sldId="258"/>
            <ac:spMk id="3" creationId="{13F29A02-4F97-9C1C-11B7-6FDEB3814DCB}"/>
          </ac:spMkLst>
        </pc:spChg>
      </pc:sldChg>
      <pc:sldChg chg="modSp new mod setBg">
        <pc:chgData name="Purves, Sandra" userId="9b539f69-67c0-46fd-a1c5-70aea2789400" providerId="ADAL" clId="{7D5F3500-4258-4383-863D-ADCC555C2DB4}" dt="2024-05-14T14:14:39.637" v="144"/>
        <pc:sldMkLst>
          <pc:docMk/>
          <pc:sldMk cId="3391358425" sldId="259"/>
        </pc:sldMkLst>
        <pc:spChg chg="mod">
          <ac:chgData name="Purves, Sandra" userId="9b539f69-67c0-46fd-a1c5-70aea2789400" providerId="ADAL" clId="{7D5F3500-4258-4383-863D-ADCC555C2DB4}" dt="2024-05-14T13:55:30.056" v="70" actId="207"/>
          <ac:spMkLst>
            <pc:docMk/>
            <pc:sldMk cId="3391358425" sldId="259"/>
            <ac:spMk id="2" creationId="{E73ECBF6-B344-B4F2-ECCB-FEDD56563155}"/>
          </ac:spMkLst>
        </pc:spChg>
        <pc:spChg chg="mod">
          <ac:chgData name="Purves, Sandra" userId="9b539f69-67c0-46fd-a1c5-70aea2789400" providerId="ADAL" clId="{7D5F3500-4258-4383-863D-ADCC555C2DB4}" dt="2024-05-14T13:56:02.519" v="74" actId="207"/>
          <ac:spMkLst>
            <pc:docMk/>
            <pc:sldMk cId="3391358425" sldId="259"/>
            <ac:spMk id="3" creationId="{F381323D-1CA3-1153-85F6-2AC57D88D2D4}"/>
          </ac:spMkLst>
        </pc:spChg>
      </pc:sldChg>
      <pc:sldChg chg="addSp delSp modSp new mod setBg">
        <pc:chgData name="Purves, Sandra" userId="9b539f69-67c0-46fd-a1c5-70aea2789400" providerId="ADAL" clId="{7D5F3500-4258-4383-863D-ADCC555C2DB4}" dt="2024-05-14T14:14:39.637" v="144"/>
        <pc:sldMkLst>
          <pc:docMk/>
          <pc:sldMk cId="388632763" sldId="260"/>
        </pc:sldMkLst>
        <pc:spChg chg="mod">
          <ac:chgData name="Purves, Sandra" userId="9b539f69-67c0-46fd-a1c5-70aea2789400" providerId="ADAL" clId="{7D5F3500-4258-4383-863D-ADCC555C2DB4}" dt="2024-05-14T14:01:51.289" v="130" actId="207"/>
          <ac:spMkLst>
            <pc:docMk/>
            <pc:sldMk cId="388632763" sldId="260"/>
            <ac:spMk id="2" creationId="{6D0AEAA1-6AC3-5B46-435A-1101D437DE1A}"/>
          </ac:spMkLst>
        </pc:spChg>
        <pc:spChg chg="del mod">
          <ac:chgData name="Purves, Sandra" userId="9b539f69-67c0-46fd-a1c5-70aea2789400" providerId="ADAL" clId="{7D5F3500-4258-4383-863D-ADCC555C2DB4}" dt="2024-05-14T14:01:36.648" v="128"/>
          <ac:spMkLst>
            <pc:docMk/>
            <pc:sldMk cId="388632763" sldId="260"/>
            <ac:spMk id="3" creationId="{0D9F5A21-2F4E-2A20-0623-ECFC8827DAB1}"/>
          </ac:spMkLst>
        </pc:spChg>
        <pc:picChg chg="add mod">
          <ac:chgData name="Purves, Sandra" userId="9b539f69-67c0-46fd-a1c5-70aea2789400" providerId="ADAL" clId="{7D5F3500-4258-4383-863D-ADCC555C2DB4}" dt="2024-05-14T14:02:16.226" v="133" actId="14100"/>
          <ac:picMkLst>
            <pc:docMk/>
            <pc:sldMk cId="388632763" sldId="260"/>
            <ac:picMk id="4" creationId="{28CDB855-D31F-FF9E-C41B-4619377E2493}"/>
          </ac:picMkLst>
        </pc:picChg>
      </pc:sldChg>
      <pc:sldChg chg="modSp new mod setBg">
        <pc:chgData name="Purves, Sandra" userId="9b539f69-67c0-46fd-a1c5-70aea2789400" providerId="ADAL" clId="{7D5F3500-4258-4383-863D-ADCC555C2DB4}" dt="2024-05-14T14:16:02.199" v="157" actId="255"/>
        <pc:sldMkLst>
          <pc:docMk/>
          <pc:sldMk cId="12331549" sldId="261"/>
        </pc:sldMkLst>
        <pc:spChg chg="mod">
          <ac:chgData name="Purves, Sandra" userId="9b539f69-67c0-46fd-a1c5-70aea2789400" providerId="ADAL" clId="{7D5F3500-4258-4383-863D-ADCC555C2DB4}" dt="2024-05-14T14:15:17.654" v="153" actId="27636"/>
          <ac:spMkLst>
            <pc:docMk/>
            <pc:sldMk cId="12331549" sldId="261"/>
            <ac:spMk id="2" creationId="{52FEE7BF-FAA8-EA1B-2F45-207DF6701EEC}"/>
          </ac:spMkLst>
        </pc:spChg>
        <pc:spChg chg="mod">
          <ac:chgData name="Purves, Sandra" userId="9b539f69-67c0-46fd-a1c5-70aea2789400" providerId="ADAL" clId="{7D5F3500-4258-4383-863D-ADCC555C2DB4}" dt="2024-05-14T14:16:02.199" v="157" actId="255"/>
          <ac:spMkLst>
            <pc:docMk/>
            <pc:sldMk cId="12331549" sldId="261"/>
            <ac:spMk id="3" creationId="{9B200A00-0659-2CAF-F516-88BDB10B7B5D}"/>
          </ac:spMkLst>
        </pc:spChg>
      </pc:sldChg>
      <pc:sldChg chg="new del setBg">
        <pc:chgData name="Purves, Sandra" userId="9b539f69-67c0-46fd-a1c5-70aea2789400" providerId="ADAL" clId="{7D5F3500-4258-4383-863D-ADCC555C2DB4}" dt="2024-05-14T14:02:57.516" v="141" actId="680"/>
        <pc:sldMkLst>
          <pc:docMk/>
          <pc:sldMk cId="2999557466" sldId="261"/>
        </pc:sldMkLst>
      </pc:sldChg>
      <pc:sldChg chg="modSp new mod">
        <pc:chgData name="Purves, Sandra" userId="9b539f69-67c0-46fd-a1c5-70aea2789400" providerId="ADAL" clId="{7D5F3500-4258-4383-863D-ADCC555C2DB4}" dt="2024-05-14T14:17:40.573" v="171" actId="1076"/>
        <pc:sldMkLst>
          <pc:docMk/>
          <pc:sldMk cId="3050929137" sldId="262"/>
        </pc:sldMkLst>
        <pc:spChg chg="mod">
          <ac:chgData name="Purves, Sandra" userId="9b539f69-67c0-46fd-a1c5-70aea2789400" providerId="ADAL" clId="{7D5F3500-4258-4383-863D-ADCC555C2DB4}" dt="2024-05-14T14:16:48.460" v="164" actId="20578"/>
          <ac:spMkLst>
            <pc:docMk/>
            <pc:sldMk cId="3050929137" sldId="262"/>
            <ac:spMk id="2" creationId="{E0FD6FE9-0DE5-EFE2-3736-2A87E3D0A5E5}"/>
          </ac:spMkLst>
        </pc:spChg>
        <pc:spChg chg="mod">
          <ac:chgData name="Purves, Sandra" userId="9b539f69-67c0-46fd-a1c5-70aea2789400" providerId="ADAL" clId="{7D5F3500-4258-4383-863D-ADCC555C2DB4}" dt="2024-05-14T14:17:40.573" v="171" actId="1076"/>
          <ac:spMkLst>
            <pc:docMk/>
            <pc:sldMk cId="3050929137" sldId="262"/>
            <ac:spMk id="3" creationId="{960C03DA-7382-F1A1-E75C-758E46EE6FF3}"/>
          </ac:spMkLst>
        </pc:spChg>
      </pc:sldChg>
      <pc:sldChg chg="modSp new mod">
        <pc:chgData name="Purves, Sandra" userId="9b539f69-67c0-46fd-a1c5-70aea2789400" providerId="ADAL" clId="{7D5F3500-4258-4383-863D-ADCC555C2DB4}" dt="2024-05-14T14:22:20.759" v="217" actId="255"/>
        <pc:sldMkLst>
          <pc:docMk/>
          <pc:sldMk cId="3300707304" sldId="263"/>
        </pc:sldMkLst>
        <pc:spChg chg="mod">
          <ac:chgData name="Purves, Sandra" userId="9b539f69-67c0-46fd-a1c5-70aea2789400" providerId="ADAL" clId="{7D5F3500-4258-4383-863D-ADCC555C2DB4}" dt="2024-05-14T14:22:20.759" v="217" actId="255"/>
          <ac:spMkLst>
            <pc:docMk/>
            <pc:sldMk cId="3300707304" sldId="263"/>
            <ac:spMk id="2" creationId="{107DA28C-37DB-4948-09A6-7EFF2B8A8B16}"/>
          </ac:spMkLst>
        </pc:spChg>
        <pc:spChg chg="mod">
          <ac:chgData name="Purves, Sandra" userId="9b539f69-67c0-46fd-a1c5-70aea2789400" providerId="ADAL" clId="{7D5F3500-4258-4383-863D-ADCC555C2DB4}" dt="2024-05-14T14:18:45.151" v="179" actId="255"/>
          <ac:spMkLst>
            <pc:docMk/>
            <pc:sldMk cId="3300707304" sldId="263"/>
            <ac:spMk id="3" creationId="{6CD07BB9-D947-87A4-51BB-408D866B5FA4}"/>
          </ac:spMkLst>
        </pc:spChg>
      </pc:sldChg>
      <pc:sldChg chg="modSp new mod">
        <pc:chgData name="Purves, Sandra" userId="9b539f69-67c0-46fd-a1c5-70aea2789400" providerId="ADAL" clId="{7D5F3500-4258-4383-863D-ADCC555C2DB4}" dt="2024-05-14T14:19:57.859" v="192" actId="207"/>
        <pc:sldMkLst>
          <pc:docMk/>
          <pc:sldMk cId="1842718721" sldId="264"/>
        </pc:sldMkLst>
        <pc:spChg chg="mod">
          <ac:chgData name="Purves, Sandra" userId="9b539f69-67c0-46fd-a1c5-70aea2789400" providerId="ADAL" clId="{7D5F3500-4258-4383-863D-ADCC555C2DB4}" dt="2024-05-14T14:19:40.771" v="189" actId="207"/>
          <ac:spMkLst>
            <pc:docMk/>
            <pc:sldMk cId="1842718721" sldId="264"/>
            <ac:spMk id="2" creationId="{E8F48859-6CE8-AB43-0B8C-23955F3188D1}"/>
          </ac:spMkLst>
        </pc:spChg>
        <pc:spChg chg="mod">
          <ac:chgData name="Purves, Sandra" userId="9b539f69-67c0-46fd-a1c5-70aea2789400" providerId="ADAL" clId="{7D5F3500-4258-4383-863D-ADCC555C2DB4}" dt="2024-05-14T14:19:57.859" v="192" actId="207"/>
          <ac:spMkLst>
            <pc:docMk/>
            <pc:sldMk cId="1842718721" sldId="264"/>
            <ac:spMk id="3" creationId="{D3E35EC0-C507-6F27-AD38-271760E59450}"/>
          </ac:spMkLst>
        </pc:spChg>
      </pc:sldChg>
      <pc:sldChg chg="modSp new mod">
        <pc:chgData name="Purves, Sandra" userId="9b539f69-67c0-46fd-a1c5-70aea2789400" providerId="ADAL" clId="{7D5F3500-4258-4383-863D-ADCC555C2DB4}" dt="2024-05-14T14:21:27.170" v="209" actId="255"/>
        <pc:sldMkLst>
          <pc:docMk/>
          <pc:sldMk cId="1273606561" sldId="265"/>
        </pc:sldMkLst>
        <pc:spChg chg="mod">
          <ac:chgData name="Purves, Sandra" userId="9b539f69-67c0-46fd-a1c5-70aea2789400" providerId="ADAL" clId="{7D5F3500-4258-4383-863D-ADCC555C2DB4}" dt="2024-05-14T14:20:36.263" v="197" actId="2711"/>
          <ac:spMkLst>
            <pc:docMk/>
            <pc:sldMk cId="1273606561" sldId="265"/>
            <ac:spMk id="2" creationId="{642C6C73-EB20-45EF-5317-5B63C9CED152}"/>
          </ac:spMkLst>
        </pc:spChg>
        <pc:spChg chg="mod">
          <ac:chgData name="Purves, Sandra" userId="9b539f69-67c0-46fd-a1c5-70aea2789400" providerId="ADAL" clId="{7D5F3500-4258-4383-863D-ADCC555C2DB4}" dt="2024-05-14T14:21:27.170" v="209" actId="255"/>
          <ac:spMkLst>
            <pc:docMk/>
            <pc:sldMk cId="1273606561" sldId="265"/>
            <ac:spMk id="3" creationId="{3CBF50B8-BF50-4AA5-704D-B33E9F354231}"/>
          </ac:spMkLst>
        </pc:spChg>
      </pc:sldChg>
      <pc:sldChg chg="modSp new mod">
        <pc:chgData name="Purves, Sandra" userId="9b539f69-67c0-46fd-a1c5-70aea2789400" providerId="ADAL" clId="{7D5F3500-4258-4383-863D-ADCC555C2DB4}" dt="2024-05-14T14:22:50.314" v="222" actId="5793"/>
        <pc:sldMkLst>
          <pc:docMk/>
          <pc:sldMk cId="4111878509" sldId="266"/>
        </pc:sldMkLst>
        <pc:spChg chg="mod">
          <ac:chgData name="Purves, Sandra" userId="9b539f69-67c0-46fd-a1c5-70aea2789400" providerId="ADAL" clId="{7D5F3500-4258-4383-863D-ADCC555C2DB4}" dt="2024-05-14T14:22:29.009" v="218" actId="255"/>
          <ac:spMkLst>
            <pc:docMk/>
            <pc:sldMk cId="4111878509" sldId="266"/>
            <ac:spMk id="2" creationId="{A900A775-1317-7C1B-A4BD-86C0E7151282}"/>
          </ac:spMkLst>
        </pc:spChg>
        <pc:spChg chg="mod">
          <ac:chgData name="Purves, Sandra" userId="9b539f69-67c0-46fd-a1c5-70aea2789400" providerId="ADAL" clId="{7D5F3500-4258-4383-863D-ADCC555C2DB4}" dt="2024-05-14T14:22:50.314" v="222" actId="5793"/>
          <ac:spMkLst>
            <pc:docMk/>
            <pc:sldMk cId="4111878509" sldId="266"/>
            <ac:spMk id="3" creationId="{7A82CED9-1B69-00FE-2779-0E1060B3261C}"/>
          </ac:spMkLst>
        </pc:spChg>
      </pc:sldChg>
      <pc:sldChg chg="modSp new mod">
        <pc:chgData name="Purves, Sandra" userId="9b539f69-67c0-46fd-a1c5-70aea2789400" providerId="ADAL" clId="{7D5F3500-4258-4383-863D-ADCC555C2DB4}" dt="2024-05-14T14:24:45.629" v="239" actId="255"/>
        <pc:sldMkLst>
          <pc:docMk/>
          <pc:sldMk cId="807360563" sldId="267"/>
        </pc:sldMkLst>
        <pc:spChg chg="mod">
          <ac:chgData name="Purves, Sandra" userId="9b539f69-67c0-46fd-a1c5-70aea2789400" providerId="ADAL" clId="{7D5F3500-4258-4383-863D-ADCC555C2DB4}" dt="2024-05-14T14:24:22.123" v="235" actId="207"/>
          <ac:spMkLst>
            <pc:docMk/>
            <pc:sldMk cId="807360563" sldId="267"/>
            <ac:spMk id="2" creationId="{82478641-B409-BAE4-397E-750EC8371D86}"/>
          </ac:spMkLst>
        </pc:spChg>
        <pc:spChg chg="mod">
          <ac:chgData name="Purves, Sandra" userId="9b539f69-67c0-46fd-a1c5-70aea2789400" providerId="ADAL" clId="{7D5F3500-4258-4383-863D-ADCC555C2DB4}" dt="2024-05-14T14:24:45.629" v="239" actId="255"/>
          <ac:spMkLst>
            <pc:docMk/>
            <pc:sldMk cId="807360563" sldId="267"/>
            <ac:spMk id="3" creationId="{B81F54D8-8C63-8402-B113-522EAC9559F6}"/>
          </ac:spMkLst>
        </pc:spChg>
      </pc:sldChg>
      <pc:sldChg chg="addSp modSp new mod">
        <pc:chgData name="Purves, Sandra" userId="9b539f69-67c0-46fd-a1c5-70aea2789400" providerId="ADAL" clId="{7D5F3500-4258-4383-863D-ADCC555C2DB4}" dt="2024-05-14T14:26:22.393" v="255" actId="1076"/>
        <pc:sldMkLst>
          <pc:docMk/>
          <pc:sldMk cId="1601983035" sldId="268"/>
        </pc:sldMkLst>
        <pc:spChg chg="mod">
          <ac:chgData name="Purves, Sandra" userId="9b539f69-67c0-46fd-a1c5-70aea2789400" providerId="ADAL" clId="{7D5F3500-4258-4383-863D-ADCC555C2DB4}" dt="2024-05-14T14:25:23.192" v="244" actId="255"/>
          <ac:spMkLst>
            <pc:docMk/>
            <pc:sldMk cId="1601983035" sldId="268"/>
            <ac:spMk id="2" creationId="{63ADACAC-46B1-6FFA-1538-02FA214D1A91}"/>
          </ac:spMkLst>
        </pc:spChg>
        <pc:spChg chg="mod">
          <ac:chgData name="Purves, Sandra" userId="9b539f69-67c0-46fd-a1c5-70aea2789400" providerId="ADAL" clId="{7D5F3500-4258-4383-863D-ADCC555C2DB4}" dt="2024-05-14T14:26:09.436" v="253" actId="122"/>
          <ac:spMkLst>
            <pc:docMk/>
            <pc:sldMk cId="1601983035" sldId="268"/>
            <ac:spMk id="3" creationId="{9156260D-79C5-9FE7-A543-9F54669D7EA2}"/>
          </ac:spMkLst>
        </pc:spChg>
        <pc:picChg chg="add mod">
          <ac:chgData name="Purves, Sandra" userId="9b539f69-67c0-46fd-a1c5-70aea2789400" providerId="ADAL" clId="{7D5F3500-4258-4383-863D-ADCC555C2DB4}" dt="2024-05-14T14:26:22.393" v="255" actId="1076"/>
          <ac:picMkLst>
            <pc:docMk/>
            <pc:sldMk cId="1601983035" sldId="268"/>
            <ac:picMk id="5" creationId="{5459D079-6B2F-5D06-57ED-6F2457E6EFA9}"/>
          </ac:picMkLst>
        </pc:picChg>
      </pc:sldChg>
      <pc:sldChg chg="addSp modSp new mod">
        <pc:chgData name="Purves, Sandra" userId="9b539f69-67c0-46fd-a1c5-70aea2789400" providerId="ADAL" clId="{7D5F3500-4258-4383-863D-ADCC555C2DB4}" dt="2024-05-14T14:27:58.106" v="272" actId="1076"/>
        <pc:sldMkLst>
          <pc:docMk/>
          <pc:sldMk cId="4028638315" sldId="269"/>
        </pc:sldMkLst>
        <pc:spChg chg="mod">
          <ac:chgData name="Purves, Sandra" userId="9b539f69-67c0-46fd-a1c5-70aea2789400" providerId="ADAL" clId="{7D5F3500-4258-4383-863D-ADCC555C2DB4}" dt="2024-05-14T14:27:02.762" v="261" actId="2711"/>
          <ac:spMkLst>
            <pc:docMk/>
            <pc:sldMk cId="4028638315" sldId="269"/>
            <ac:spMk id="2" creationId="{F43C0BF9-8F58-92FA-7B80-FDE3260A9AA3}"/>
          </ac:spMkLst>
        </pc:spChg>
        <pc:spChg chg="mod">
          <ac:chgData name="Purves, Sandra" userId="9b539f69-67c0-46fd-a1c5-70aea2789400" providerId="ADAL" clId="{7D5F3500-4258-4383-863D-ADCC555C2DB4}" dt="2024-05-14T14:27:40.755" v="269" actId="122"/>
          <ac:spMkLst>
            <pc:docMk/>
            <pc:sldMk cId="4028638315" sldId="269"/>
            <ac:spMk id="3" creationId="{AFEF7B77-6957-B15F-CDA1-DFDDEB4C1E8C}"/>
          </ac:spMkLst>
        </pc:spChg>
        <pc:picChg chg="add mod">
          <ac:chgData name="Purves, Sandra" userId="9b539f69-67c0-46fd-a1c5-70aea2789400" providerId="ADAL" clId="{7D5F3500-4258-4383-863D-ADCC555C2DB4}" dt="2024-05-14T14:27:58.106" v="272" actId="1076"/>
          <ac:picMkLst>
            <pc:docMk/>
            <pc:sldMk cId="4028638315" sldId="269"/>
            <ac:picMk id="5" creationId="{22DB4ED1-68C0-E827-654A-CD5C43A50874}"/>
          </ac:picMkLst>
        </pc:picChg>
      </pc:sldChg>
      <pc:sldChg chg="addSp modSp new mod">
        <pc:chgData name="Purves, Sandra" userId="9b539f69-67c0-46fd-a1c5-70aea2789400" providerId="ADAL" clId="{7D5F3500-4258-4383-863D-ADCC555C2DB4}" dt="2024-05-14T14:37:57.581" v="292" actId="1076"/>
        <pc:sldMkLst>
          <pc:docMk/>
          <pc:sldMk cId="1143318261" sldId="270"/>
        </pc:sldMkLst>
        <pc:spChg chg="mod">
          <ac:chgData name="Purves, Sandra" userId="9b539f69-67c0-46fd-a1c5-70aea2789400" providerId="ADAL" clId="{7D5F3500-4258-4383-863D-ADCC555C2DB4}" dt="2024-05-14T14:36:59.830" v="278" actId="207"/>
          <ac:spMkLst>
            <pc:docMk/>
            <pc:sldMk cId="1143318261" sldId="270"/>
            <ac:spMk id="2" creationId="{D9B74129-2EDA-3EC0-F72C-CD0EBE3A6247}"/>
          </ac:spMkLst>
        </pc:spChg>
        <pc:spChg chg="mod">
          <ac:chgData name="Purves, Sandra" userId="9b539f69-67c0-46fd-a1c5-70aea2789400" providerId="ADAL" clId="{7D5F3500-4258-4383-863D-ADCC555C2DB4}" dt="2024-05-14T14:37:47.015" v="289"/>
          <ac:spMkLst>
            <pc:docMk/>
            <pc:sldMk cId="1143318261" sldId="270"/>
            <ac:spMk id="3" creationId="{238D970D-31AB-11CB-8FA1-84842551AE08}"/>
          </ac:spMkLst>
        </pc:spChg>
        <pc:picChg chg="add mod">
          <ac:chgData name="Purves, Sandra" userId="9b539f69-67c0-46fd-a1c5-70aea2789400" providerId="ADAL" clId="{7D5F3500-4258-4383-863D-ADCC555C2DB4}" dt="2024-05-14T14:37:57.581" v="292" actId="1076"/>
          <ac:picMkLst>
            <pc:docMk/>
            <pc:sldMk cId="1143318261" sldId="270"/>
            <ac:picMk id="5" creationId="{773D1359-C93F-6E7C-8BB2-B71773CAE09E}"/>
          </ac:picMkLst>
        </pc:picChg>
      </pc:sldChg>
      <pc:sldChg chg="addSp delSp modSp new mod">
        <pc:chgData name="Purves, Sandra" userId="9b539f69-67c0-46fd-a1c5-70aea2789400" providerId="ADAL" clId="{7D5F3500-4258-4383-863D-ADCC555C2DB4}" dt="2024-05-14T14:41:38.762" v="329" actId="1076"/>
        <pc:sldMkLst>
          <pc:docMk/>
          <pc:sldMk cId="3605159018" sldId="271"/>
        </pc:sldMkLst>
        <pc:spChg chg="mod">
          <ac:chgData name="Purves, Sandra" userId="9b539f69-67c0-46fd-a1c5-70aea2789400" providerId="ADAL" clId="{7D5F3500-4258-4383-863D-ADCC555C2DB4}" dt="2024-05-14T14:40:47.659" v="318" actId="2711"/>
          <ac:spMkLst>
            <pc:docMk/>
            <pc:sldMk cId="3605159018" sldId="271"/>
            <ac:spMk id="2" creationId="{03E9EFD5-D848-2AF5-22A4-0400F6D2214C}"/>
          </ac:spMkLst>
        </pc:spChg>
        <pc:spChg chg="add del mod">
          <ac:chgData name="Purves, Sandra" userId="9b539f69-67c0-46fd-a1c5-70aea2789400" providerId="ADAL" clId="{7D5F3500-4258-4383-863D-ADCC555C2DB4}" dt="2024-05-14T14:40:58.650" v="320"/>
          <ac:spMkLst>
            <pc:docMk/>
            <pc:sldMk cId="3605159018" sldId="271"/>
            <ac:spMk id="3" creationId="{F38BDFC6-EF0A-7704-E5C2-B14ADFA1CB2D}"/>
          </ac:spMkLst>
        </pc:spChg>
        <pc:graphicFrameChg chg="add del mod">
          <ac:chgData name="Purves, Sandra" userId="9b539f69-67c0-46fd-a1c5-70aea2789400" providerId="ADAL" clId="{7D5F3500-4258-4383-863D-ADCC555C2DB4}" dt="2024-05-14T14:39:35.761" v="310"/>
          <ac:graphicFrameMkLst>
            <pc:docMk/>
            <pc:sldMk cId="3605159018" sldId="271"/>
            <ac:graphicFrameMk id="4" creationId="{F2E989A6-E5DD-7F0D-0A63-5A51FE84EB8A}"/>
          </ac:graphicFrameMkLst>
        </pc:graphicFrameChg>
        <pc:graphicFrameChg chg="add del mod">
          <ac:chgData name="Purves, Sandra" userId="9b539f69-67c0-46fd-a1c5-70aea2789400" providerId="ADAL" clId="{7D5F3500-4258-4383-863D-ADCC555C2DB4}" dt="2024-05-14T14:40:45.785" v="316"/>
          <ac:graphicFrameMkLst>
            <pc:docMk/>
            <pc:sldMk cId="3605159018" sldId="271"/>
            <ac:graphicFrameMk id="6" creationId="{B4E7D2D9-B815-098E-9E32-B83E40ACD7C5}"/>
          </ac:graphicFrameMkLst>
        </pc:graphicFrameChg>
        <pc:graphicFrameChg chg="add del mod">
          <ac:chgData name="Purves, Sandra" userId="9b539f69-67c0-46fd-a1c5-70aea2789400" providerId="ADAL" clId="{7D5F3500-4258-4383-863D-ADCC555C2DB4}" dt="2024-05-14T14:40:45.785" v="316"/>
          <ac:graphicFrameMkLst>
            <pc:docMk/>
            <pc:sldMk cId="3605159018" sldId="271"/>
            <ac:graphicFrameMk id="7" creationId="{BD51BE8A-7AB4-C70D-58BF-3A4AD6256668}"/>
          </ac:graphicFrameMkLst>
        </pc:graphicFrameChg>
        <pc:picChg chg="add del mod">
          <ac:chgData name="Purves, Sandra" userId="9b539f69-67c0-46fd-a1c5-70aea2789400" providerId="ADAL" clId="{7D5F3500-4258-4383-863D-ADCC555C2DB4}" dt="2024-05-14T14:40:05.221" v="312"/>
          <ac:picMkLst>
            <pc:docMk/>
            <pc:sldMk cId="3605159018" sldId="271"/>
            <ac:picMk id="5" creationId="{E013CFE0-617E-05C7-DAD6-4D9F3016668E}"/>
          </ac:picMkLst>
        </pc:picChg>
        <pc:picChg chg="add mod">
          <ac:chgData name="Purves, Sandra" userId="9b539f69-67c0-46fd-a1c5-70aea2789400" providerId="ADAL" clId="{7D5F3500-4258-4383-863D-ADCC555C2DB4}" dt="2024-05-14T14:41:38.762" v="329" actId="1076"/>
          <ac:picMkLst>
            <pc:docMk/>
            <pc:sldMk cId="3605159018" sldId="271"/>
            <ac:picMk id="8" creationId="{5FA64B35-7FF3-94ED-416B-D0BDFD223B98}"/>
          </ac:picMkLst>
        </pc:picChg>
      </pc:sldChg>
      <pc:sldChg chg="addSp delSp modSp new mod">
        <pc:chgData name="Purves, Sandra" userId="9b539f69-67c0-46fd-a1c5-70aea2789400" providerId="ADAL" clId="{7D5F3500-4258-4383-863D-ADCC555C2DB4}" dt="2024-05-14T14:43:26.702" v="349" actId="1076"/>
        <pc:sldMkLst>
          <pc:docMk/>
          <pc:sldMk cId="2188278148" sldId="272"/>
        </pc:sldMkLst>
        <pc:spChg chg="mod">
          <ac:chgData name="Purves, Sandra" userId="9b539f69-67c0-46fd-a1c5-70aea2789400" providerId="ADAL" clId="{7D5F3500-4258-4383-863D-ADCC555C2DB4}" dt="2024-05-14T14:42:46.607" v="344" actId="255"/>
          <ac:spMkLst>
            <pc:docMk/>
            <pc:sldMk cId="2188278148" sldId="272"/>
            <ac:spMk id="2" creationId="{25797718-2564-FBAD-CBCB-F4BD7D27E36F}"/>
          </ac:spMkLst>
        </pc:spChg>
        <pc:spChg chg="del mod">
          <ac:chgData name="Purves, Sandra" userId="9b539f69-67c0-46fd-a1c5-70aea2789400" providerId="ADAL" clId="{7D5F3500-4258-4383-863D-ADCC555C2DB4}" dt="2024-05-14T14:43:07.804" v="346" actId="22"/>
          <ac:spMkLst>
            <pc:docMk/>
            <pc:sldMk cId="2188278148" sldId="272"/>
            <ac:spMk id="3" creationId="{49D2DFFF-F77F-CF29-BA21-8DDA54BEEB0F}"/>
          </ac:spMkLst>
        </pc:spChg>
        <pc:picChg chg="add mod ord">
          <ac:chgData name="Purves, Sandra" userId="9b539f69-67c0-46fd-a1c5-70aea2789400" providerId="ADAL" clId="{7D5F3500-4258-4383-863D-ADCC555C2DB4}" dt="2024-05-14T14:43:26.702" v="349" actId="1076"/>
          <ac:picMkLst>
            <pc:docMk/>
            <pc:sldMk cId="2188278148" sldId="272"/>
            <ac:picMk id="5" creationId="{11420784-6D1E-631F-4E9F-2C504C20A504}"/>
          </ac:picMkLst>
        </pc:picChg>
      </pc:sldChg>
      <pc:sldChg chg="modSp new mod">
        <pc:chgData name="Purves, Sandra" userId="9b539f69-67c0-46fd-a1c5-70aea2789400" providerId="ADAL" clId="{7D5F3500-4258-4383-863D-ADCC555C2DB4}" dt="2024-05-14T14:46:25.263" v="382" actId="14100"/>
        <pc:sldMkLst>
          <pc:docMk/>
          <pc:sldMk cId="345032665" sldId="273"/>
        </pc:sldMkLst>
        <pc:spChg chg="mod">
          <ac:chgData name="Purves, Sandra" userId="9b539f69-67c0-46fd-a1c5-70aea2789400" providerId="ADAL" clId="{7D5F3500-4258-4383-863D-ADCC555C2DB4}" dt="2024-05-14T14:46:21.912" v="381" actId="14100"/>
          <ac:spMkLst>
            <pc:docMk/>
            <pc:sldMk cId="345032665" sldId="273"/>
            <ac:spMk id="2" creationId="{E8B41BE4-7CB5-6A16-0368-1BF642680E87}"/>
          </ac:spMkLst>
        </pc:spChg>
        <pc:spChg chg="mod">
          <ac:chgData name="Purves, Sandra" userId="9b539f69-67c0-46fd-a1c5-70aea2789400" providerId="ADAL" clId="{7D5F3500-4258-4383-863D-ADCC555C2DB4}" dt="2024-05-14T14:46:25.263" v="382" actId="14100"/>
          <ac:spMkLst>
            <pc:docMk/>
            <pc:sldMk cId="345032665" sldId="273"/>
            <ac:spMk id="3" creationId="{5F92C921-47E7-86B8-BCB7-42C7DD5F3869}"/>
          </ac:spMkLst>
        </pc:spChg>
      </pc:sldChg>
      <pc:sldChg chg="addSp modSp new mod">
        <pc:chgData name="Purves, Sandra" userId="9b539f69-67c0-46fd-a1c5-70aea2789400" providerId="ADAL" clId="{7D5F3500-4258-4383-863D-ADCC555C2DB4}" dt="2024-05-14T14:48:06.626" v="400" actId="1076"/>
        <pc:sldMkLst>
          <pc:docMk/>
          <pc:sldMk cId="2042386413" sldId="274"/>
        </pc:sldMkLst>
        <pc:spChg chg="mod">
          <ac:chgData name="Purves, Sandra" userId="9b539f69-67c0-46fd-a1c5-70aea2789400" providerId="ADAL" clId="{7D5F3500-4258-4383-863D-ADCC555C2DB4}" dt="2024-05-14T14:47:02.729" v="389" actId="207"/>
          <ac:spMkLst>
            <pc:docMk/>
            <pc:sldMk cId="2042386413" sldId="274"/>
            <ac:spMk id="2" creationId="{6DB6EFC9-37D2-FB32-148B-EF1DC921D0BE}"/>
          </ac:spMkLst>
        </pc:spChg>
        <pc:spChg chg="mod">
          <ac:chgData name="Purves, Sandra" userId="9b539f69-67c0-46fd-a1c5-70aea2789400" providerId="ADAL" clId="{7D5F3500-4258-4383-863D-ADCC555C2DB4}" dt="2024-05-14T14:48:01.985" v="399" actId="1076"/>
          <ac:spMkLst>
            <pc:docMk/>
            <pc:sldMk cId="2042386413" sldId="274"/>
            <ac:spMk id="3" creationId="{247C2182-077E-B8FD-A7A2-71FE2D9D8A89}"/>
          </ac:spMkLst>
        </pc:spChg>
        <pc:picChg chg="add mod">
          <ac:chgData name="Purves, Sandra" userId="9b539f69-67c0-46fd-a1c5-70aea2789400" providerId="ADAL" clId="{7D5F3500-4258-4383-863D-ADCC555C2DB4}" dt="2024-05-14T14:48:06.626" v="400" actId="1076"/>
          <ac:picMkLst>
            <pc:docMk/>
            <pc:sldMk cId="2042386413" sldId="274"/>
            <ac:picMk id="5" creationId="{6C905472-87F6-D379-FAE3-97021CCAC4F5}"/>
          </ac:picMkLst>
        </pc:picChg>
      </pc:sldChg>
      <pc:sldChg chg="modSp new mod">
        <pc:chgData name="Purves, Sandra" userId="9b539f69-67c0-46fd-a1c5-70aea2789400" providerId="ADAL" clId="{7D5F3500-4258-4383-863D-ADCC555C2DB4}" dt="2024-05-14T15:24:04.736" v="645" actId="6549"/>
        <pc:sldMkLst>
          <pc:docMk/>
          <pc:sldMk cId="3313905538" sldId="275"/>
        </pc:sldMkLst>
        <pc:spChg chg="mod">
          <ac:chgData name="Purves, Sandra" userId="9b539f69-67c0-46fd-a1c5-70aea2789400" providerId="ADAL" clId="{7D5F3500-4258-4383-863D-ADCC555C2DB4}" dt="2024-05-14T14:49:00.276" v="408" actId="207"/>
          <ac:spMkLst>
            <pc:docMk/>
            <pc:sldMk cId="3313905538" sldId="275"/>
            <ac:spMk id="2" creationId="{9C10A8AE-1174-D342-1FE1-C6ED0568C6EA}"/>
          </ac:spMkLst>
        </pc:spChg>
        <pc:spChg chg="mod">
          <ac:chgData name="Purves, Sandra" userId="9b539f69-67c0-46fd-a1c5-70aea2789400" providerId="ADAL" clId="{7D5F3500-4258-4383-863D-ADCC555C2DB4}" dt="2024-05-14T15:24:04.736" v="645" actId="6549"/>
          <ac:spMkLst>
            <pc:docMk/>
            <pc:sldMk cId="3313905538" sldId="275"/>
            <ac:spMk id="3" creationId="{95C36C9B-8843-AD15-39AD-73E9FC6F9CBE}"/>
          </ac:spMkLst>
        </pc:spChg>
      </pc:sldChg>
      <pc:sldChg chg="modSp new mod">
        <pc:chgData name="Purves, Sandra" userId="9b539f69-67c0-46fd-a1c5-70aea2789400" providerId="ADAL" clId="{7D5F3500-4258-4383-863D-ADCC555C2DB4}" dt="2024-05-14T14:53:21.818" v="472" actId="14100"/>
        <pc:sldMkLst>
          <pc:docMk/>
          <pc:sldMk cId="3196597210" sldId="276"/>
        </pc:sldMkLst>
        <pc:spChg chg="mod">
          <ac:chgData name="Purves, Sandra" userId="9b539f69-67c0-46fd-a1c5-70aea2789400" providerId="ADAL" clId="{7D5F3500-4258-4383-863D-ADCC555C2DB4}" dt="2024-05-14T14:53:21.818" v="472" actId="14100"/>
          <ac:spMkLst>
            <pc:docMk/>
            <pc:sldMk cId="3196597210" sldId="276"/>
            <ac:spMk id="2" creationId="{03686B70-5BD6-36AC-35FF-AA3AE5B76759}"/>
          </ac:spMkLst>
        </pc:spChg>
        <pc:spChg chg="mod">
          <ac:chgData name="Purves, Sandra" userId="9b539f69-67c0-46fd-a1c5-70aea2789400" providerId="ADAL" clId="{7D5F3500-4258-4383-863D-ADCC555C2DB4}" dt="2024-05-14T14:53:14.160" v="471" actId="27636"/>
          <ac:spMkLst>
            <pc:docMk/>
            <pc:sldMk cId="3196597210" sldId="276"/>
            <ac:spMk id="3" creationId="{ACAAAC70-0327-E920-65B3-E2AC4B54F9AF}"/>
          </ac:spMkLst>
        </pc:spChg>
      </pc:sldChg>
      <pc:sldChg chg="addSp delSp modSp new mod">
        <pc:chgData name="Purves, Sandra" userId="9b539f69-67c0-46fd-a1c5-70aea2789400" providerId="ADAL" clId="{7D5F3500-4258-4383-863D-ADCC555C2DB4}" dt="2024-05-14T14:55:14.548" v="492" actId="1076"/>
        <pc:sldMkLst>
          <pc:docMk/>
          <pc:sldMk cId="1687991793" sldId="277"/>
        </pc:sldMkLst>
        <pc:spChg chg="mod">
          <ac:chgData name="Purves, Sandra" userId="9b539f69-67c0-46fd-a1c5-70aea2789400" providerId="ADAL" clId="{7D5F3500-4258-4383-863D-ADCC555C2DB4}" dt="2024-05-14T14:54:00.178" v="478" actId="207"/>
          <ac:spMkLst>
            <pc:docMk/>
            <pc:sldMk cId="1687991793" sldId="277"/>
            <ac:spMk id="2" creationId="{42DF631A-2B9B-450C-FE17-BC2A3A25A532}"/>
          </ac:spMkLst>
        </pc:spChg>
        <pc:spChg chg="del mod">
          <ac:chgData name="Purves, Sandra" userId="9b539f69-67c0-46fd-a1c5-70aea2789400" providerId="ADAL" clId="{7D5F3500-4258-4383-863D-ADCC555C2DB4}" dt="2024-05-14T14:54:15.568" v="480" actId="22"/>
          <ac:spMkLst>
            <pc:docMk/>
            <pc:sldMk cId="1687991793" sldId="277"/>
            <ac:spMk id="3" creationId="{48CFFEFA-88CF-E1E0-ADB6-B661F1EE9518}"/>
          </ac:spMkLst>
        </pc:spChg>
        <pc:picChg chg="add mod ord">
          <ac:chgData name="Purves, Sandra" userId="9b539f69-67c0-46fd-a1c5-70aea2789400" providerId="ADAL" clId="{7D5F3500-4258-4383-863D-ADCC555C2DB4}" dt="2024-05-14T14:55:14.548" v="492" actId="1076"/>
          <ac:picMkLst>
            <pc:docMk/>
            <pc:sldMk cId="1687991793" sldId="277"/>
            <ac:picMk id="5" creationId="{F02ACE3F-5157-9B93-E261-CE228D021047}"/>
          </ac:picMkLst>
        </pc:picChg>
      </pc:sldChg>
      <pc:sldChg chg="addSp delSp modSp new mod">
        <pc:chgData name="Purves, Sandra" userId="9b539f69-67c0-46fd-a1c5-70aea2789400" providerId="ADAL" clId="{7D5F3500-4258-4383-863D-ADCC555C2DB4}" dt="2024-05-14T14:55:22.133" v="493" actId="1076"/>
        <pc:sldMkLst>
          <pc:docMk/>
          <pc:sldMk cId="1356266139" sldId="278"/>
        </pc:sldMkLst>
        <pc:spChg chg="mod">
          <ac:chgData name="Purves, Sandra" userId="9b539f69-67c0-46fd-a1c5-70aea2789400" providerId="ADAL" clId="{7D5F3500-4258-4383-863D-ADCC555C2DB4}" dt="2024-05-14T14:54:51.672" v="488" actId="2711"/>
          <ac:spMkLst>
            <pc:docMk/>
            <pc:sldMk cId="1356266139" sldId="278"/>
            <ac:spMk id="2" creationId="{A228CC43-F406-1AFA-FD9F-1F6898AEDE59}"/>
          </ac:spMkLst>
        </pc:spChg>
        <pc:spChg chg="del mod">
          <ac:chgData name="Purves, Sandra" userId="9b539f69-67c0-46fd-a1c5-70aea2789400" providerId="ADAL" clId="{7D5F3500-4258-4383-863D-ADCC555C2DB4}" dt="2024-05-14T14:55:04.679" v="490" actId="22"/>
          <ac:spMkLst>
            <pc:docMk/>
            <pc:sldMk cId="1356266139" sldId="278"/>
            <ac:spMk id="3" creationId="{7B20763A-7DF9-08BC-740D-8D3E96A78572}"/>
          </ac:spMkLst>
        </pc:spChg>
        <pc:picChg chg="add mod ord">
          <ac:chgData name="Purves, Sandra" userId="9b539f69-67c0-46fd-a1c5-70aea2789400" providerId="ADAL" clId="{7D5F3500-4258-4383-863D-ADCC555C2DB4}" dt="2024-05-14T14:55:22.133" v="493" actId="1076"/>
          <ac:picMkLst>
            <pc:docMk/>
            <pc:sldMk cId="1356266139" sldId="278"/>
            <ac:picMk id="5" creationId="{14ABA2C3-656A-6716-D4AF-E14B731032CE}"/>
          </ac:picMkLst>
        </pc:picChg>
      </pc:sldChg>
      <pc:sldChg chg="modSp new mod">
        <pc:chgData name="Purves, Sandra" userId="9b539f69-67c0-46fd-a1c5-70aea2789400" providerId="ADAL" clId="{7D5F3500-4258-4383-863D-ADCC555C2DB4}" dt="2024-05-14T14:57:09.229" v="510" actId="255"/>
        <pc:sldMkLst>
          <pc:docMk/>
          <pc:sldMk cId="2205296432" sldId="279"/>
        </pc:sldMkLst>
        <pc:spChg chg="mod">
          <ac:chgData name="Purves, Sandra" userId="9b539f69-67c0-46fd-a1c5-70aea2789400" providerId="ADAL" clId="{7D5F3500-4258-4383-863D-ADCC555C2DB4}" dt="2024-05-14T14:55:53.682" v="499" actId="2711"/>
          <ac:spMkLst>
            <pc:docMk/>
            <pc:sldMk cId="2205296432" sldId="279"/>
            <ac:spMk id="2" creationId="{73B1CC73-C388-51B3-E94F-4C2C3FD0CFB8}"/>
          </ac:spMkLst>
        </pc:spChg>
        <pc:spChg chg="mod">
          <ac:chgData name="Purves, Sandra" userId="9b539f69-67c0-46fd-a1c5-70aea2789400" providerId="ADAL" clId="{7D5F3500-4258-4383-863D-ADCC555C2DB4}" dt="2024-05-14T14:57:09.229" v="510" actId="255"/>
          <ac:spMkLst>
            <pc:docMk/>
            <pc:sldMk cId="2205296432" sldId="279"/>
            <ac:spMk id="3" creationId="{0AFADE1D-6A76-9557-D883-9B90BEBA016F}"/>
          </ac:spMkLst>
        </pc:spChg>
      </pc:sldChg>
      <pc:sldChg chg="modSp new mod">
        <pc:chgData name="Purves, Sandra" userId="9b539f69-67c0-46fd-a1c5-70aea2789400" providerId="ADAL" clId="{7D5F3500-4258-4383-863D-ADCC555C2DB4}" dt="2024-05-14T14:58:30.571" v="523" actId="113"/>
        <pc:sldMkLst>
          <pc:docMk/>
          <pc:sldMk cId="283708355" sldId="280"/>
        </pc:sldMkLst>
        <pc:spChg chg="mod">
          <ac:chgData name="Purves, Sandra" userId="9b539f69-67c0-46fd-a1c5-70aea2789400" providerId="ADAL" clId="{7D5F3500-4258-4383-863D-ADCC555C2DB4}" dt="2024-05-14T14:57:46.927" v="516" actId="2711"/>
          <ac:spMkLst>
            <pc:docMk/>
            <pc:sldMk cId="283708355" sldId="280"/>
            <ac:spMk id="2" creationId="{D713DBCB-9118-7410-902C-41E435C6CAE8}"/>
          </ac:spMkLst>
        </pc:spChg>
        <pc:spChg chg="mod">
          <ac:chgData name="Purves, Sandra" userId="9b539f69-67c0-46fd-a1c5-70aea2789400" providerId="ADAL" clId="{7D5F3500-4258-4383-863D-ADCC555C2DB4}" dt="2024-05-14T14:58:30.571" v="523" actId="113"/>
          <ac:spMkLst>
            <pc:docMk/>
            <pc:sldMk cId="283708355" sldId="280"/>
            <ac:spMk id="3" creationId="{3F64DA57-2652-5B7C-6530-40C6CA2D9912}"/>
          </ac:spMkLst>
        </pc:spChg>
      </pc:sldChg>
      <pc:sldChg chg="modSp new mod">
        <pc:chgData name="Purves, Sandra" userId="9b539f69-67c0-46fd-a1c5-70aea2789400" providerId="ADAL" clId="{7D5F3500-4258-4383-863D-ADCC555C2DB4}" dt="2024-05-14T15:09:42.937" v="540" actId="1076"/>
        <pc:sldMkLst>
          <pc:docMk/>
          <pc:sldMk cId="1189238621" sldId="281"/>
        </pc:sldMkLst>
        <pc:spChg chg="mod">
          <ac:chgData name="Purves, Sandra" userId="9b539f69-67c0-46fd-a1c5-70aea2789400" providerId="ADAL" clId="{7D5F3500-4258-4383-863D-ADCC555C2DB4}" dt="2024-05-14T14:59:21.048" v="531" actId="2711"/>
          <ac:spMkLst>
            <pc:docMk/>
            <pc:sldMk cId="1189238621" sldId="281"/>
            <ac:spMk id="2" creationId="{66992175-BEFC-98BF-8E43-8842E7A1BB64}"/>
          </ac:spMkLst>
        </pc:spChg>
        <pc:spChg chg="mod">
          <ac:chgData name="Purves, Sandra" userId="9b539f69-67c0-46fd-a1c5-70aea2789400" providerId="ADAL" clId="{7D5F3500-4258-4383-863D-ADCC555C2DB4}" dt="2024-05-14T15:09:42.937" v="540" actId="1076"/>
          <ac:spMkLst>
            <pc:docMk/>
            <pc:sldMk cId="1189238621" sldId="281"/>
            <ac:spMk id="3" creationId="{6AEC0BE9-F9A8-E481-A146-86EFA9BD7CFE}"/>
          </ac:spMkLst>
        </pc:spChg>
      </pc:sldChg>
      <pc:sldChg chg="modSp new mod">
        <pc:chgData name="Purves, Sandra" userId="9b539f69-67c0-46fd-a1c5-70aea2789400" providerId="ADAL" clId="{7D5F3500-4258-4383-863D-ADCC555C2DB4}" dt="2024-05-14T15:22:39.561" v="609" actId="27636"/>
        <pc:sldMkLst>
          <pc:docMk/>
          <pc:sldMk cId="1597607861" sldId="282"/>
        </pc:sldMkLst>
        <pc:spChg chg="mod">
          <ac:chgData name="Purves, Sandra" userId="9b539f69-67c0-46fd-a1c5-70aea2789400" providerId="ADAL" clId="{7D5F3500-4258-4383-863D-ADCC555C2DB4}" dt="2024-05-14T15:22:22.877" v="606" actId="14100"/>
          <ac:spMkLst>
            <pc:docMk/>
            <pc:sldMk cId="1597607861" sldId="282"/>
            <ac:spMk id="2" creationId="{D789CE44-10C7-BF91-7A6D-0C7A6C4DD89E}"/>
          </ac:spMkLst>
        </pc:spChg>
        <pc:spChg chg="mod">
          <ac:chgData name="Purves, Sandra" userId="9b539f69-67c0-46fd-a1c5-70aea2789400" providerId="ADAL" clId="{7D5F3500-4258-4383-863D-ADCC555C2DB4}" dt="2024-05-14T15:22:39.561" v="609" actId="27636"/>
          <ac:spMkLst>
            <pc:docMk/>
            <pc:sldMk cId="1597607861" sldId="282"/>
            <ac:spMk id="3" creationId="{874E8BE7-CCFA-929E-28CA-B52CD6AB844B}"/>
          </ac:spMkLst>
        </pc:spChg>
      </pc:sldChg>
      <pc:sldChg chg="modSp new mod">
        <pc:chgData name="Purves, Sandra" userId="9b539f69-67c0-46fd-a1c5-70aea2789400" providerId="ADAL" clId="{7D5F3500-4258-4383-863D-ADCC555C2DB4}" dt="2024-05-14T15:23:30.829" v="641" actId="113"/>
        <pc:sldMkLst>
          <pc:docMk/>
          <pc:sldMk cId="1920595428" sldId="283"/>
        </pc:sldMkLst>
        <pc:spChg chg="mod">
          <ac:chgData name="Purves, Sandra" userId="9b539f69-67c0-46fd-a1c5-70aea2789400" providerId="ADAL" clId="{7D5F3500-4258-4383-863D-ADCC555C2DB4}" dt="2024-05-14T15:23:30.829" v="641" actId="113"/>
          <ac:spMkLst>
            <pc:docMk/>
            <pc:sldMk cId="1920595428" sldId="283"/>
            <ac:spMk id="3" creationId="{1A603395-E370-1726-7F56-9B8D89CB9A06}"/>
          </ac:spMkLst>
        </pc:spChg>
      </pc:sldChg>
      <pc:sldMasterChg chg="setBg modSldLayout">
        <pc:chgData name="Purves, Sandra" userId="9b539f69-67c0-46fd-a1c5-70aea2789400" providerId="ADAL" clId="{7D5F3500-4258-4383-863D-ADCC555C2DB4}" dt="2024-05-15T07:34:22.212" v="647"/>
        <pc:sldMasterMkLst>
          <pc:docMk/>
          <pc:sldMasterMk cId="2695855636" sldId="2147483648"/>
        </pc:sldMasterMkLst>
        <pc:sldLayoutChg chg="setBg">
          <pc:chgData name="Purves, Sandra" userId="9b539f69-67c0-46fd-a1c5-70aea2789400" providerId="ADAL" clId="{7D5F3500-4258-4383-863D-ADCC555C2DB4}" dt="2024-05-15T07:34:22.212" v="647"/>
          <pc:sldLayoutMkLst>
            <pc:docMk/>
            <pc:sldMasterMk cId="2695855636" sldId="2147483648"/>
            <pc:sldLayoutMk cId="895937195" sldId="2147483649"/>
          </pc:sldLayoutMkLst>
        </pc:sldLayoutChg>
        <pc:sldLayoutChg chg="setBg">
          <pc:chgData name="Purves, Sandra" userId="9b539f69-67c0-46fd-a1c5-70aea2789400" providerId="ADAL" clId="{7D5F3500-4258-4383-863D-ADCC555C2DB4}" dt="2024-05-15T07:34:22.212" v="647"/>
          <pc:sldLayoutMkLst>
            <pc:docMk/>
            <pc:sldMasterMk cId="2695855636" sldId="2147483648"/>
            <pc:sldLayoutMk cId="1105603791" sldId="2147483650"/>
          </pc:sldLayoutMkLst>
        </pc:sldLayoutChg>
        <pc:sldLayoutChg chg="setBg">
          <pc:chgData name="Purves, Sandra" userId="9b539f69-67c0-46fd-a1c5-70aea2789400" providerId="ADAL" clId="{7D5F3500-4258-4383-863D-ADCC555C2DB4}" dt="2024-05-15T07:34:22.212" v="647"/>
          <pc:sldLayoutMkLst>
            <pc:docMk/>
            <pc:sldMasterMk cId="2695855636" sldId="2147483648"/>
            <pc:sldLayoutMk cId="2788229658" sldId="2147483651"/>
          </pc:sldLayoutMkLst>
        </pc:sldLayoutChg>
        <pc:sldLayoutChg chg="setBg">
          <pc:chgData name="Purves, Sandra" userId="9b539f69-67c0-46fd-a1c5-70aea2789400" providerId="ADAL" clId="{7D5F3500-4258-4383-863D-ADCC555C2DB4}" dt="2024-05-15T07:34:22.212" v="647"/>
          <pc:sldLayoutMkLst>
            <pc:docMk/>
            <pc:sldMasterMk cId="2695855636" sldId="2147483648"/>
            <pc:sldLayoutMk cId="319418246" sldId="2147483652"/>
          </pc:sldLayoutMkLst>
        </pc:sldLayoutChg>
        <pc:sldLayoutChg chg="setBg">
          <pc:chgData name="Purves, Sandra" userId="9b539f69-67c0-46fd-a1c5-70aea2789400" providerId="ADAL" clId="{7D5F3500-4258-4383-863D-ADCC555C2DB4}" dt="2024-05-15T07:34:22.212" v="647"/>
          <pc:sldLayoutMkLst>
            <pc:docMk/>
            <pc:sldMasterMk cId="2695855636" sldId="2147483648"/>
            <pc:sldLayoutMk cId="2661553304" sldId="2147483653"/>
          </pc:sldLayoutMkLst>
        </pc:sldLayoutChg>
        <pc:sldLayoutChg chg="setBg">
          <pc:chgData name="Purves, Sandra" userId="9b539f69-67c0-46fd-a1c5-70aea2789400" providerId="ADAL" clId="{7D5F3500-4258-4383-863D-ADCC555C2DB4}" dt="2024-05-15T07:34:22.212" v="647"/>
          <pc:sldLayoutMkLst>
            <pc:docMk/>
            <pc:sldMasterMk cId="2695855636" sldId="2147483648"/>
            <pc:sldLayoutMk cId="849895809" sldId="2147483654"/>
          </pc:sldLayoutMkLst>
        </pc:sldLayoutChg>
        <pc:sldLayoutChg chg="setBg">
          <pc:chgData name="Purves, Sandra" userId="9b539f69-67c0-46fd-a1c5-70aea2789400" providerId="ADAL" clId="{7D5F3500-4258-4383-863D-ADCC555C2DB4}" dt="2024-05-15T07:34:22.212" v="647"/>
          <pc:sldLayoutMkLst>
            <pc:docMk/>
            <pc:sldMasterMk cId="2695855636" sldId="2147483648"/>
            <pc:sldLayoutMk cId="2362095653" sldId="2147483655"/>
          </pc:sldLayoutMkLst>
        </pc:sldLayoutChg>
        <pc:sldLayoutChg chg="setBg">
          <pc:chgData name="Purves, Sandra" userId="9b539f69-67c0-46fd-a1c5-70aea2789400" providerId="ADAL" clId="{7D5F3500-4258-4383-863D-ADCC555C2DB4}" dt="2024-05-15T07:34:22.212" v="647"/>
          <pc:sldLayoutMkLst>
            <pc:docMk/>
            <pc:sldMasterMk cId="2695855636" sldId="2147483648"/>
            <pc:sldLayoutMk cId="286788597" sldId="2147483656"/>
          </pc:sldLayoutMkLst>
        </pc:sldLayoutChg>
        <pc:sldLayoutChg chg="setBg">
          <pc:chgData name="Purves, Sandra" userId="9b539f69-67c0-46fd-a1c5-70aea2789400" providerId="ADAL" clId="{7D5F3500-4258-4383-863D-ADCC555C2DB4}" dt="2024-05-15T07:34:22.212" v="647"/>
          <pc:sldLayoutMkLst>
            <pc:docMk/>
            <pc:sldMasterMk cId="2695855636" sldId="2147483648"/>
            <pc:sldLayoutMk cId="3528000012" sldId="2147483657"/>
          </pc:sldLayoutMkLst>
        </pc:sldLayoutChg>
        <pc:sldLayoutChg chg="setBg">
          <pc:chgData name="Purves, Sandra" userId="9b539f69-67c0-46fd-a1c5-70aea2789400" providerId="ADAL" clId="{7D5F3500-4258-4383-863D-ADCC555C2DB4}" dt="2024-05-15T07:34:22.212" v="647"/>
          <pc:sldLayoutMkLst>
            <pc:docMk/>
            <pc:sldMasterMk cId="2695855636" sldId="2147483648"/>
            <pc:sldLayoutMk cId="3433271731" sldId="2147483658"/>
          </pc:sldLayoutMkLst>
        </pc:sldLayoutChg>
        <pc:sldLayoutChg chg="setBg">
          <pc:chgData name="Purves, Sandra" userId="9b539f69-67c0-46fd-a1c5-70aea2789400" providerId="ADAL" clId="{7D5F3500-4258-4383-863D-ADCC555C2DB4}" dt="2024-05-15T07:34:22.212" v="647"/>
          <pc:sldLayoutMkLst>
            <pc:docMk/>
            <pc:sldMasterMk cId="2695855636" sldId="2147483648"/>
            <pc:sldLayoutMk cId="3684646927" sldId="2147483659"/>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16B5B6-8C87-D2D4-52BE-5ABABDC1D39C}"/>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28BA1477-E708-3236-AA15-EACF9DCF955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C8AF51D3-96F2-78D6-21B2-C9151E302A67}"/>
              </a:ext>
            </a:extLst>
          </p:cNvPr>
          <p:cNvSpPr>
            <a:spLocks noGrp="1"/>
          </p:cNvSpPr>
          <p:nvPr>
            <p:ph type="dt" sz="half" idx="10"/>
          </p:nvPr>
        </p:nvSpPr>
        <p:spPr/>
        <p:txBody>
          <a:bodyPr/>
          <a:lstStyle/>
          <a:p>
            <a:fld id="{6AF6FE19-5DFC-4321-868B-D4C7CF9ED8AD}" type="datetimeFigureOut">
              <a:rPr lang="en-GB" smtClean="0"/>
              <a:t>15/07/2024</a:t>
            </a:fld>
            <a:endParaRPr lang="en-GB"/>
          </a:p>
        </p:txBody>
      </p:sp>
      <p:sp>
        <p:nvSpPr>
          <p:cNvPr id="5" name="Footer Placeholder 4">
            <a:extLst>
              <a:ext uri="{FF2B5EF4-FFF2-40B4-BE49-F238E27FC236}">
                <a16:creationId xmlns:a16="http://schemas.microsoft.com/office/drawing/2014/main" id="{EB59BC94-813A-31C1-65AC-9D9F28DAB61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4DE134B-8FC7-B918-2750-3447B71F25C0}"/>
              </a:ext>
            </a:extLst>
          </p:cNvPr>
          <p:cNvSpPr>
            <a:spLocks noGrp="1"/>
          </p:cNvSpPr>
          <p:nvPr>
            <p:ph type="sldNum" sz="quarter" idx="12"/>
          </p:nvPr>
        </p:nvSpPr>
        <p:spPr/>
        <p:txBody>
          <a:bodyPr/>
          <a:lstStyle/>
          <a:p>
            <a:fld id="{7B6064FC-4DD1-4E86-9510-48C46F4424F4}" type="slidenum">
              <a:rPr lang="en-GB" smtClean="0"/>
              <a:t>‹#›</a:t>
            </a:fld>
            <a:endParaRPr lang="en-GB"/>
          </a:p>
        </p:txBody>
      </p:sp>
    </p:spTree>
    <p:extLst>
      <p:ext uri="{BB962C8B-B14F-4D97-AF65-F5344CB8AC3E}">
        <p14:creationId xmlns:p14="http://schemas.microsoft.com/office/powerpoint/2010/main" val="8959371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A20AD-BA50-A902-852C-18B17CC5FF02}"/>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9AE0F2FD-0526-3657-5B70-CA45F974A036}"/>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7FCC96C8-EC9E-B9A4-279D-9EDFF692DB16}"/>
              </a:ext>
            </a:extLst>
          </p:cNvPr>
          <p:cNvSpPr>
            <a:spLocks noGrp="1"/>
          </p:cNvSpPr>
          <p:nvPr>
            <p:ph type="dt" sz="half" idx="10"/>
          </p:nvPr>
        </p:nvSpPr>
        <p:spPr/>
        <p:txBody>
          <a:bodyPr/>
          <a:lstStyle/>
          <a:p>
            <a:fld id="{6AF6FE19-5DFC-4321-868B-D4C7CF9ED8AD}" type="datetimeFigureOut">
              <a:rPr lang="en-GB" smtClean="0"/>
              <a:t>15/07/2024</a:t>
            </a:fld>
            <a:endParaRPr lang="en-GB"/>
          </a:p>
        </p:txBody>
      </p:sp>
      <p:sp>
        <p:nvSpPr>
          <p:cNvPr id="5" name="Footer Placeholder 4">
            <a:extLst>
              <a:ext uri="{FF2B5EF4-FFF2-40B4-BE49-F238E27FC236}">
                <a16:creationId xmlns:a16="http://schemas.microsoft.com/office/drawing/2014/main" id="{91048270-12F5-5971-2BDD-4EB2A29B14E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FBA9114-EC97-EAA1-1C5F-D79142E44B84}"/>
              </a:ext>
            </a:extLst>
          </p:cNvPr>
          <p:cNvSpPr>
            <a:spLocks noGrp="1"/>
          </p:cNvSpPr>
          <p:nvPr>
            <p:ph type="sldNum" sz="quarter" idx="12"/>
          </p:nvPr>
        </p:nvSpPr>
        <p:spPr/>
        <p:txBody>
          <a:bodyPr/>
          <a:lstStyle/>
          <a:p>
            <a:fld id="{7B6064FC-4DD1-4E86-9510-48C46F4424F4}" type="slidenum">
              <a:rPr lang="en-GB" smtClean="0"/>
              <a:t>‹#›</a:t>
            </a:fld>
            <a:endParaRPr lang="en-GB"/>
          </a:p>
        </p:txBody>
      </p:sp>
    </p:spTree>
    <p:extLst>
      <p:ext uri="{BB962C8B-B14F-4D97-AF65-F5344CB8AC3E}">
        <p14:creationId xmlns:p14="http://schemas.microsoft.com/office/powerpoint/2010/main" val="34332717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85F5726-28B8-F4DE-1F28-0A6AA0B12E6F}"/>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6DDD3FDE-9711-75DA-0C7A-5E31F1B20E29}"/>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C33CE921-DA4C-6CBF-0AEE-DE6703B3F789}"/>
              </a:ext>
            </a:extLst>
          </p:cNvPr>
          <p:cNvSpPr>
            <a:spLocks noGrp="1"/>
          </p:cNvSpPr>
          <p:nvPr>
            <p:ph type="dt" sz="half" idx="10"/>
          </p:nvPr>
        </p:nvSpPr>
        <p:spPr/>
        <p:txBody>
          <a:bodyPr/>
          <a:lstStyle/>
          <a:p>
            <a:fld id="{6AF6FE19-5DFC-4321-868B-D4C7CF9ED8AD}" type="datetimeFigureOut">
              <a:rPr lang="en-GB" smtClean="0"/>
              <a:t>15/07/2024</a:t>
            </a:fld>
            <a:endParaRPr lang="en-GB"/>
          </a:p>
        </p:txBody>
      </p:sp>
      <p:sp>
        <p:nvSpPr>
          <p:cNvPr id="5" name="Footer Placeholder 4">
            <a:extLst>
              <a:ext uri="{FF2B5EF4-FFF2-40B4-BE49-F238E27FC236}">
                <a16:creationId xmlns:a16="http://schemas.microsoft.com/office/drawing/2014/main" id="{11626D4D-3145-6400-E07F-9B37FFFD7F5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0CC517A-9241-4605-E751-C59D584A184A}"/>
              </a:ext>
            </a:extLst>
          </p:cNvPr>
          <p:cNvSpPr>
            <a:spLocks noGrp="1"/>
          </p:cNvSpPr>
          <p:nvPr>
            <p:ph type="sldNum" sz="quarter" idx="12"/>
          </p:nvPr>
        </p:nvSpPr>
        <p:spPr/>
        <p:txBody>
          <a:bodyPr/>
          <a:lstStyle/>
          <a:p>
            <a:fld id="{7B6064FC-4DD1-4E86-9510-48C46F4424F4}" type="slidenum">
              <a:rPr lang="en-GB" smtClean="0"/>
              <a:t>‹#›</a:t>
            </a:fld>
            <a:endParaRPr lang="en-GB"/>
          </a:p>
        </p:txBody>
      </p:sp>
    </p:spTree>
    <p:extLst>
      <p:ext uri="{BB962C8B-B14F-4D97-AF65-F5344CB8AC3E}">
        <p14:creationId xmlns:p14="http://schemas.microsoft.com/office/powerpoint/2010/main" val="36846469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D6041E-7178-E42C-DC3B-39663DE3DB0B}"/>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C018B3E4-8D8E-7D4B-1378-F9E942FCCD24}"/>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B0C7A8A4-F222-0F16-1730-8480840AB55B}"/>
              </a:ext>
            </a:extLst>
          </p:cNvPr>
          <p:cNvSpPr>
            <a:spLocks noGrp="1"/>
          </p:cNvSpPr>
          <p:nvPr>
            <p:ph type="dt" sz="half" idx="10"/>
          </p:nvPr>
        </p:nvSpPr>
        <p:spPr/>
        <p:txBody>
          <a:bodyPr/>
          <a:lstStyle/>
          <a:p>
            <a:fld id="{6AF6FE19-5DFC-4321-868B-D4C7CF9ED8AD}" type="datetimeFigureOut">
              <a:rPr lang="en-GB" smtClean="0"/>
              <a:t>15/07/2024</a:t>
            </a:fld>
            <a:endParaRPr lang="en-GB"/>
          </a:p>
        </p:txBody>
      </p:sp>
      <p:sp>
        <p:nvSpPr>
          <p:cNvPr id="5" name="Footer Placeholder 4">
            <a:extLst>
              <a:ext uri="{FF2B5EF4-FFF2-40B4-BE49-F238E27FC236}">
                <a16:creationId xmlns:a16="http://schemas.microsoft.com/office/drawing/2014/main" id="{1AB4E2B8-CAE3-F28A-3245-A6226C082B1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D946C07-6442-F688-D2F6-702CCC5B8529}"/>
              </a:ext>
            </a:extLst>
          </p:cNvPr>
          <p:cNvSpPr>
            <a:spLocks noGrp="1"/>
          </p:cNvSpPr>
          <p:nvPr>
            <p:ph type="sldNum" sz="quarter" idx="12"/>
          </p:nvPr>
        </p:nvSpPr>
        <p:spPr/>
        <p:txBody>
          <a:bodyPr/>
          <a:lstStyle/>
          <a:p>
            <a:fld id="{7B6064FC-4DD1-4E86-9510-48C46F4424F4}" type="slidenum">
              <a:rPr lang="en-GB" smtClean="0"/>
              <a:t>‹#›</a:t>
            </a:fld>
            <a:endParaRPr lang="en-GB"/>
          </a:p>
        </p:txBody>
      </p:sp>
    </p:spTree>
    <p:extLst>
      <p:ext uri="{BB962C8B-B14F-4D97-AF65-F5344CB8AC3E}">
        <p14:creationId xmlns:p14="http://schemas.microsoft.com/office/powerpoint/2010/main" val="11056037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AF689-AB85-08B2-53E4-E5F01BC30D80}"/>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DD0BBD4B-B288-FBF5-AD1E-80F778B3141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55A9A0E0-58C7-58CA-0E04-7AFDEE6B3B03}"/>
              </a:ext>
            </a:extLst>
          </p:cNvPr>
          <p:cNvSpPr>
            <a:spLocks noGrp="1"/>
          </p:cNvSpPr>
          <p:nvPr>
            <p:ph type="dt" sz="half" idx="10"/>
          </p:nvPr>
        </p:nvSpPr>
        <p:spPr/>
        <p:txBody>
          <a:bodyPr/>
          <a:lstStyle/>
          <a:p>
            <a:fld id="{6AF6FE19-5DFC-4321-868B-D4C7CF9ED8AD}" type="datetimeFigureOut">
              <a:rPr lang="en-GB" smtClean="0"/>
              <a:t>15/07/2024</a:t>
            </a:fld>
            <a:endParaRPr lang="en-GB"/>
          </a:p>
        </p:txBody>
      </p:sp>
      <p:sp>
        <p:nvSpPr>
          <p:cNvPr id="5" name="Footer Placeholder 4">
            <a:extLst>
              <a:ext uri="{FF2B5EF4-FFF2-40B4-BE49-F238E27FC236}">
                <a16:creationId xmlns:a16="http://schemas.microsoft.com/office/drawing/2014/main" id="{E00B7003-A9D0-60C1-8B65-53C403FDA45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180CDAF-C85D-C65E-C1D1-499B76F36243}"/>
              </a:ext>
            </a:extLst>
          </p:cNvPr>
          <p:cNvSpPr>
            <a:spLocks noGrp="1"/>
          </p:cNvSpPr>
          <p:nvPr>
            <p:ph type="sldNum" sz="quarter" idx="12"/>
          </p:nvPr>
        </p:nvSpPr>
        <p:spPr/>
        <p:txBody>
          <a:bodyPr/>
          <a:lstStyle/>
          <a:p>
            <a:fld id="{7B6064FC-4DD1-4E86-9510-48C46F4424F4}" type="slidenum">
              <a:rPr lang="en-GB" smtClean="0"/>
              <a:t>‹#›</a:t>
            </a:fld>
            <a:endParaRPr lang="en-GB"/>
          </a:p>
        </p:txBody>
      </p:sp>
    </p:spTree>
    <p:extLst>
      <p:ext uri="{BB962C8B-B14F-4D97-AF65-F5344CB8AC3E}">
        <p14:creationId xmlns:p14="http://schemas.microsoft.com/office/powerpoint/2010/main" val="2788229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F87C5A-1EBB-B2EB-C01C-566F62FD7672}"/>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68FD8909-E175-B372-23E3-5E722E32B97B}"/>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D96C1E62-73BE-9FE9-D0FC-98765C0A9346}"/>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0899D7F5-4779-9DDC-B5B1-143296F932E1}"/>
              </a:ext>
            </a:extLst>
          </p:cNvPr>
          <p:cNvSpPr>
            <a:spLocks noGrp="1"/>
          </p:cNvSpPr>
          <p:nvPr>
            <p:ph type="dt" sz="half" idx="10"/>
          </p:nvPr>
        </p:nvSpPr>
        <p:spPr/>
        <p:txBody>
          <a:bodyPr/>
          <a:lstStyle/>
          <a:p>
            <a:fld id="{6AF6FE19-5DFC-4321-868B-D4C7CF9ED8AD}" type="datetimeFigureOut">
              <a:rPr lang="en-GB" smtClean="0"/>
              <a:t>15/07/2024</a:t>
            </a:fld>
            <a:endParaRPr lang="en-GB"/>
          </a:p>
        </p:txBody>
      </p:sp>
      <p:sp>
        <p:nvSpPr>
          <p:cNvPr id="6" name="Footer Placeholder 5">
            <a:extLst>
              <a:ext uri="{FF2B5EF4-FFF2-40B4-BE49-F238E27FC236}">
                <a16:creationId xmlns:a16="http://schemas.microsoft.com/office/drawing/2014/main" id="{7DB3193F-C4A1-F9A1-373A-CFA591DACCD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F706DB9-7A7C-286D-2CE9-316D39D50F50}"/>
              </a:ext>
            </a:extLst>
          </p:cNvPr>
          <p:cNvSpPr>
            <a:spLocks noGrp="1"/>
          </p:cNvSpPr>
          <p:nvPr>
            <p:ph type="sldNum" sz="quarter" idx="12"/>
          </p:nvPr>
        </p:nvSpPr>
        <p:spPr/>
        <p:txBody>
          <a:bodyPr/>
          <a:lstStyle/>
          <a:p>
            <a:fld id="{7B6064FC-4DD1-4E86-9510-48C46F4424F4}" type="slidenum">
              <a:rPr lang="en-GB" smtClean="0"/>
              <a:t>‹#›</a:t>
            </a:fld>
            <a:endParaRPr lang="en-GB"/>
          </a:p>
        </p:txBody>
      </p:sp>
    </p:spTree>
    <p:extLst>
      <p:ext uri="{BB962C8B-B14F-4D97-AF65-F5344CB8AC3E}">
        <p14:creationId xmlns:p14="http://schemas.microsoft.com/office/powerpoint/2010/main" val="3194182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2D3E88-012A-F543-DE56-34D2E7694CB4}"/>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CF0278A7-7AAB-6FB5-8C28-3ACA6CB3B63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5B847B9A-13AF-F350-CF9A-6FF40CFF28CA}"/>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2189095F-D038-A3D6-4C24-C7373D6F805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6C6B7337-794A-1C56-2463-56BAD36ED037}"/>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EFD3C76F-860A-1A1A-4E51-EDD8EBEAA7F1}"/>
              </a:ext>
            </a:extLst>
          </p:cNvPr>
          <p:cNvSpPr>
            <a:spLocks noGrp="1"/>
          </p:cNvSpPr>
          <p:nvPr>
            <p:ph type="dt" sz="half" idx="10"/>
          </p:nvPr>
        </p:nvSpPr>
        <p:spPr/>
        <p:txBody>
          <a:bodyPr/>
          <a:lstStyle/>
          <a:p>
            <a:fld id="{6AF6FE19-5DFC-4321-868B-D4C7CF9ED8AD}" type="datetimeFigureOut">
              <a:rPr lang="en-GB" smtClean="0"/>
              <a:t>15/07/2024</a:t>
            </a:fld>
            <a:endParaRPr lang="en-GB"/>
          </a:p>
        </p:txBody>
      </p:sp>
      <p:sp>
        <p:nvSpPr>
          <p:cNvPr id="8" name="Footer Placeholder 7">
            <a:extLst>
              <a:ext uri="{FF2B5EF4-FFF2-40B4-BE49-F238E27FC236}">
                <a16:creationId xmlns:a16="http://schemas.microsoft.com/office/drawing/2014/main" id="{56CD5D35-C8B2-37D4-674D-5BC68FCEE7C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DFC98EF-4851-157B-FD8B-4D159F54BF24}"/>
              </a:ext>
            </a:extLst>
          </p:cNvPr>
          <p:cNvSpPr>
            <a:spLocks noGrp="1"/>
          </p:cNvSpPr>
          <p:nvPr>
            <p:ph type="sldNum" sz="quarter" idx="12"/>
          </p:nvPr>
        </p:nvSpPr>
        <p:spPr/>
        <p:txBody>
          <a:bodyPr/>
          <a:lstStyle/>
          <a:p>
            <a:fld id="{7B6064FC-4DD1-4E86-9510-48C46F4424F4}" type="slidenum">
              <a:rPr lang="en-GB" smtClean="0"/>
              <a:t>‹#›</a:t>
            </a:fld>
            <a:endParaRPr lang="en-GB"/>
          </a:p>
        </p:txBody>
      </p:sp>
    </p:spTree>
    <p:extLst>
      <p:ext uri="{BB962C8B-B14F-4D97-AF65-F5344CB8AC3E}">
        <p14:creationId xmlns:p14="http://schemas.microsoft.com/office/powerpoint/2010/main" val="26615533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45BD63-6876-ECEC-A43F-7F0DB0E5EB93}"/>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CCF52145-3AAE-7753-CB9C-FC00E64A998B}"/>
              </a:ext>
            </a:extLst>
          </p:cNvPr>
          <p:cNvSpPr>
            <a:spLocks noGrp="1"/>
          </p:cNvSpPr>
          <p:nvPr>
            <p:ph type="dt" sz="half" idx="10"/>
          </p:nvPr>
        </p:nvSpPr>
        <p:spPr/>
        <p:txBody>
          <a:bodyPr/>
          <a:lstStyle/>
          <a:p>
            <a:fld id="{6AF6FE19-5DFC-4321-868B-D4C7CF9ED8AD}" type="datetimeFigureOut">
              <a:rPr lang="en-GB" smtClean="0"/>
              <a:t>15/07/2024</a:t>
            </a:fld>
            <a:endParaRPr lang="en-GB"/>
          </a:p>
        </p:txBody>
      </p:sp>
      <p:sp>
        <p:nvSpPr>
          <p:cNvPr id="4" name="Footer Placeholder 3">
            <a:extLst>
              <a:ext uri="{FF2B5EF4-FFF2-40B4-BE49-F238E27FC236}">
                <a16:creationId xmlns:a16="http://schemas.microsoft.com/office/drawing/2014/main" id="{B4090105-C36F-4B98-03C6-5D849C47B399}"/>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F24096C6-53EF-EE5F-AEEB-EC7718D597C3}"/>
              </a:ext>
            </a:extLst>
          </p:cNvPr>
          <p:cNvSpPr>
            <a:spLocks noGrp="1"/>
          </p:cNvSpPr>
          <p:nvPr>
            <p:ph type="sldNum" sz="quarter" idx="12"/>
          </p:nvPr>
        </p:nvSpPr>
        <p:spPr/>
        <p:txBody>
          <a:bodyPr/>
          <a:lstStyle/>
          <a:p>
            <a:fld id="{7B6064FC-4DD1-4E86-9510-48C46F4424F4}" type="slidenum">
              <a:rPr lang="en-GB" smtClean="0"/>
              <a:t>‹#›</a:t>
            </a:fld>
            <a:endParaRPr lang="en-GB"/>
          </a:p>
        </p:txBody>
      </p:sp>
    </p:spTree>
    <p:extLst>
      <p:ext uri="{BB962C8B-B14F-4D97-AF65-F5344CB8AC3E}">
        <p14:creationId xmlns:p14="http://schemas.microsoft.com/office/powerpoint/2010/main" val="849895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5FAC27A-DF29-9992-1786-294D00F41CB3}"/>
              </a:ext>
            </a:extLst>
          </p:cNvPr>
          <p:cNvSpPr>
            <a:spLocks noGrp="1"/>
          </p:cNvSpPr>
          <p:nvPr>
            <p:ph type="dt" sz="half" idx="10"/>
          </p:nvPr>
        </p:nvSpPr>
        <p:spPr/>
        <p:txBody>
          <a:bodyPr/>
          <a:lstStyle/>
          <a:p>
            <a:fld id="{6AF6FE19-5DFC-4321-868B-D4C7CF9ED8AD}" type="datetimeFigureOut">
              <a:rPr lang="en-GB" smtClean="0"/>
              <a:t>15/07/2024</a:t>
            </a:fld>
            <a:endParaRPr lang="en-GB"/>
          </a:p>
        </p:txBody>
      </p:sp>
      <p:sp>
        <p:nvSpPr>
          <p:cNvPr id="3" name="Footer Placeholder 2">
            <a:extLst>
              <a:ext uri="{FF2B5EF4-FFF2-40B4-BE49-F238E27FC236}">
                <a16:creationId xmlns:a16="http://schemas.microsoft.com/office/drawing/2014/main" id="{B5EA90B8-C4B6-94B9-0905-93337540515A}"/>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BA46D17-DE6A-570B-F585-1B451CA723DD}"/>
              </a:ext>
            </a:extLst>
          </p:cNvPr>
          <p:cNvSpPr>
            <a:spLocks noGrp="1"/>
          </p:cNvSpPr>
          <p:nvPr>
            <p:ph type="sldNum" sz="quarter" idx="12"/>
          </p:nvPr>
        </p:nvSpPr>
        <p:spPr/>
        <p:txBody>
          <a:bodyPr/>
          <a:lstStyle/>
          <a:p>
            <a:fld id="{7B6064FC-4DD1-4E86-9510-48C46F4424F4}" type="slidenum">
              <a:rPr lang="en-GB" smtClean="0"/>
              <a:t>‹#›</a:t>
            </a:fld>
            <a:endParaRPr lang="en-GB"/>
          </a:p>
        </p:txBody>
      </p:sp>
    </p:spTree>
    <p:extLst>
      <p:ext uri="{BB962C8B-B14F-4D97-AF65-F5344CB8AC3E}">
        <p14:creationId xmlns:p14="http://schemas.microsoft.com/office/powerpoint/2010/main" val="2362095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6496CD-CA71-9B78-FE36-EB8679355E48}"/>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3B1B988C-24EB-0224-4459-5F5180C0088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2F2928C0-1A35-8C9C-513F-C24B8CFD792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36B65C1F-1A7E-083D-9BDD-0A26C5FDFE3D}"/>
              </a:ext>
            </a:extLst>
          </p:cNvPr>
          <p:cNvSpPr>
            <a:spLocks noGrp="1"/>
          </p:cNvSpPr>
          <p:nvPr>
            <p:ph type="dt" sz="half" idx="10"/>
          </p:nvPr>
        </p:nvSpPr>
        <p:spPr/>
        <p:txBody>
          <a:bodyPr/>
          <a:lstStyle/>
          <a:p>
            <a:fld id="{6AF6FE19-5DFC-4321-868B-D4C7CF9ED8AD}" type="datetimeFigureOut">
              <a:rPr lang="en-GB" smtClean="0"/>
              <a:t>15/07/2024</a:t>
            </a:fld>
            <a:endParaRPr lang="en-GB"/>
          </a:p>
        </p:txBody>
      </p:sp>
      <p:sp>
        <p:nvSpPr>
          <p:cNvPr id="6" name="Footer Placeholder 5">
            <a:extLst>
              <a:ext uri="{FF2B5EF4-FFF2-40B4-BE49-F238E27FC236}">
                <a16:creationId xmlns:a16="http://schemas.microsoft.com/office/drawing/2014/main" id="{323903B8-E3C9-75CA-831E-3F73DA0AFB8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AF8F77B-E47B-5C3C-A561-2E4C571BF55B}"/>
              </a:ext>
            </a:extLst>
          </p:cNvPr>
          <p:cNvSpPr>
            <a:spLocks noGrp="1"/>
          </p:cNvSpPr>
          <p:nvPr>
            <p:ph type="sldNum" sz="quarter" idx="12"/>
          </p:nvPr>
        </p:nvSpPr>
        <p:spPr/>
        <p:txBody>
          <a:bodyPr/>
          <a:lstStyle/>
          <a:p>
            <a:fld id="{7B6064FC-4DD1-4E86-9510-48C46F4424F4}" type="slidenum">
              <a:rPr lang="en-GB" smtClean="0"/>
              <a:t>‹#›</a:t>
            </a:fld>
            <a:endParaRPr lang="en-GB"/>
          </a:p>
        </p:txBody>
      </p:sp>
    </p:spTree>
    <p:extLst>
      <p:ext uri="{BB962C8B-B14F-4D97-AF65-F5344CB8AC3E}">
        <p14:creationId xmlns:p14="http://schemas.microsoft.com/office/powerpoint/2010/main" val="2867885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A74CD7-4571-1B30-CF01-32F621B24086}"/>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D0FD3E7D-3EF3-4D3B-42D1-B72DFC458F0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418C63B-774E-7CAB-5450-9CD678E329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56097850-F96E-A244-1EC0-76BFFBA9746F}"/>
              </a:ext>
            </a:extLst>
          </p:cNvPr>
          <p:cNvSpPr>
            <a:spLocks noGrp="1"/>
          </p:cNvSpPr>
          <p:nvPr>
            <p:ph type="dt" sz="half" idx="10"/>
          </p:nvPr>
        </p:nvSpPr>
        <p:spPr/>
        <p:txBody>
          <a:bodyPr/>
          <a:lstStyle/>
          <a:p>
            <a:fld id="{6AF6FE19-5DFC-4321-868B-D4C7CF9ED8AD}" type="datetimeFigureOut">
              <a:rPr lang="en-GB" smtClean="0"/>
              <a:t>15/07/2024</a:t>
            </a:fld>
            <a:endParaRPr lang="en-GB"/>
          </a:p>
        </p:txBody>
      </p:sp>
      <p:sp>
        <p:nvSpPr>
          <p:cNvPr id="6" name="Footer Placeholder 5">
            <a:extLst>
              <a:ext uri="{FF2B5EF4-FFF2-40B4-BE49-F238E27FC236}">
                <a16:creationId xmlns:a16="http://schemas.microsoft.com/office/drawing/2014/main" id="{D138BEE8-1371-F514-3781-E586CF6979C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849BE38-072A-3598-A531-331D0F545136}"/>
              </a:ext>
            </a:extLst>
          </p:cNvPr>
          <p:cNvSpPr>
            <a:spLocks noGrp="1"/>
          </p:cNvSpPr>
          <p:nvPr>
            <p:ph type="sldNum" sz="quarter" idx="12"/>
          </p:nvPr>
        </p:nvSpPr>
        <p:spPr/>
        <p:txBody>
          <a:bodyPr/>
          <a:lstStyle/>
          <a:p>
            <a:fld id="{7B6064FC-4DD1-4E86-9510-48C46F4424F4}" type="slidenum">
              <a:rPr lang="en-GB" smtClean="0"/>
              <a:t>‹#›</a:t>
            </a:fld>
            <a:endParaRPr lang="en-GB"/>
          </a:p>
        </p:txBody>
      </p:sp>
    </p:spTree>
    <p:extLst>
      <p:ext uri="{BB962C8B-B14F-4D97-AF65-F5344CB8AC3E}">
        <p14:creationId xmlns:p14="http://schemas.microsoft.com/office/powerpoint/2010/main" val="35280000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6">
                <a:lumMod val="40000"/>
                <a:lumOff val="60000"/>
              </a:schemeClr>
            </a:gs>
            <a:gs pos="18000">
              <a:schemeClr val="bg1"/>
            </a:gs>
            <a:gs pos="80000">
              <a:schemeClr val="bg1"/>
            </a:gs>
            <a:gs pos="100000">
              <a:srgbClr val="DEC8EE"/>
            </a:gs>
          </a:gsLst>
          <a:lin ang="54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D92DF46-18B1-21A3-3E1D-79B1870A8C2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EEA6D485-04A7-637A-BA50-87BBB26B65A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00A99CE9-F93F-3887-5649-D8D9F4B1D67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F6FE19-5DFC-4321-868B-D4C7CF9ED8AD}" type="datetimeFigureOut">
              <a:rPr lang="en-GB" smtClean="0"/>
              <a:t>15/07/2024</a:t>
            </a:fld>
            <a:endParaRPr lang="en-GB"/>
          </a:p>
        </p:txBody>
      </p:sp>
      <p:sp>
        <p:nvSpPr>
          <p:cNvPr id="5" name="Footer Placeholder 4">
            <a:extLst>
              <a:ext uri="{FF2B5EF4-FFF2-40B4-BE49-F238E27FC236}">
                <a16:creationId xmlns:a16="http://schemas.microsoft.com/office/drawing/2014/main" id="{4B0DCAA0-3FB7-9A75-5FF9-DFB55A5B618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99852BE-7108-D8B9-24B6-37FAB4F668E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6064FC-4DD1-4E86-9510-48C46F4424F4}" type="slidenum">
              <a:rPr lang="en-GB" smtClean="0"/>
              <a:t>‹#›</a:t>
            </a:fld>
            <a:endParaRPr lang="en-GB"/>
          </a:p>
        </p:txBody>
      </p:sp>
    </p:spTree>
    <p:extLst>
      <p:ext uri="{BB962C8B-B14F-4D97-AF65-F5344CB8AC3E}">
        <p14:creationId xmlns:p14="http://schemas.microsoft.com/office/powerpoint/2010/main" val="26958556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cid:image001.jpg@01DA9AE3.D5F88A60" TargetMode="Externa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youtube.com/watch?v=1RBblPD60Wg&amp;list=PLcU79ZNaFbMoXr6S0sso6UNaA7jVyFOfP&amp;index=2"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www.gov.scot/publications/trafficking-exploitation-strategy/pages/0/" TargetMode="External"/><Relationship Id="rId2" Type="http://schemas.openxmlformats.org/officeDocument/2006/relationships/hyperlink" Target="https://www.legislation.gov.uk/asp/2015/12/contents"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mailto:human.trafficking@gov.scot" TargetMode="External"/><Relationship Id="rId2" Type="http://schemas.openxmlformats.org/officeDocument/2006/relationships/hyperlink" Target="mailto:ettrick@children1st.org.uk"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45793A-0975-3F6C-C205-C090B958B00D}"/>
              </a:ext>
            </a:extLst>
          </p:cNvPr>
          <p:cNvSpPr>
            <a:spLocks noGrp="1"/>
          </p:cNvSpPr>
          <p:nvPr>
            <p:ph type="ctrTitle"/>
          </p:nvPr>
        </p:nvSpPr>
        <p:spPr>
          <a:xfrm>
            <a:off x="1443990" y="1945323"/>
            <a:ext cx="9144000" cy="2387600"/>
          </a:xfrm>
        </p:spPr>
        <p:txBody>
          <a:bodyPr>
            <a:normAutofit/>
          </a:bodyPr>
          <a:lstStyle/>
          <a:p>
            <a:r>
              <a:rPr lang="en-GB" altLang="en-US" sz="2400" b="0" dirty="0">
                <a:cs typeface="Arial" panose="020B0604020202020204" pitchFamily="34" charset="0"/>
              </a:rPr>
              <a:t>SCOTTISH BORDERS COUNCIL</a:t>
            </a:r>
            <a:br>
              <a:rPr lang="en-GB" altLang="en-US" sz="2400" b="0" dirty="0">
                <a:cs typeface="Arial" panose="020B0604020202020204" pitchFamily="34" charset="0"/>
              </a:rPr>
            </a:br>
            <a:r>
              <a:rPr lang="en-GB" altLang="en-US" dirty="0">
                <a:cs typeface="Arial" panose="020B0604020202020204" pitchFamily="34" charset="0"/>
              </a:rPr>
              <a:t>Recognising and Responding to Human Trafficking</a:t>
            </a:r>
            <a:endParaRPr lang="en-GB" dirty="0"/>
          </a:p>
        </p:txBody>
      </p:sp>
      <p:pic>
        <p:nvPicPr>
          <p:cNvPr id="5" name="Picture 4" descr="A colorful triangle pattern with blue text&#10;&#10;Description automatically generated">
            <a:extLst>
              <a:ext uri="{FF2B5EF4-FFF2-40B4-BE49-F238E27FC236}">
                <a16:creationId xmlns:a16="http://schemas.microsoft.com/office/drawing/2014/main" id="{10335F55-FDE8-6DF4-66C4-20B819616C33}"/>
              </a:ext>
            </a:extLst>
          </p:cNvPr>
          <p:cNvPicPr>
            <a:picLocks noChangeAspect="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10589099" y="5795041"/>
            <a:ext cx="1251540" cy="834359"/>
          </a:xfrm>
          <a:prstGeom prst="rect">
            <a:avLst/>
          </a:prstGeom>
          <a:noFill/>
          <a:ln>
            <a:noFill/>
          </a:ln>
        </p:spPr>
      </p:pic>
      <p:pic>
        <p:nvPicPr>
          <p:cNvPr id="7" name="Picture 6" descr="A logo with people holding hands&#10;&#10;Description automatically generated">
            <a:extLst>
              <a:ext uri="{FF2B5EF4-FFF2-40B4-BE49-F238E27FC236}">
                <a16:creationId xmlns:a16="http://schemas.microsoft.com/office/drawing/2014/main" id="{44B62525-356C-851C-2E28-F632B916904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445202" y="5795041"/>
            <a:ext cx="1251540" cy="834360"/>
          </a:xfrm>
          <a:prstGeom prst="rect">
            <a:avLst/>
          </a:prstGeom>
        </p:spPr>
      </p:pic>
      <p:pic>
        <p:nvPicPr>
          <p:cNvPr id="4" name="Picture 3" descr="A close up of a logo&#10;&#10;Description automatically generated">
            <a:extLst>
              <a:ext uri="{FF2B5EF4-FFF2-40B4-BE49-F238E27FC236}">
                <a16:creationId xmlns:a16="http://schemas.microsoft.com/office/drawing/2014/main" id="{F265429D-E8FD-4A8A-9E8A-511E97C4A1B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851714" y="6156251"/>
            <a:ext cx="2582413" cy="473149"/>
          </a:xfrm>
          <a:prstGeom prst="rect">
            <a:avLst/>
          </a:prstGeom>
        </p:spPr>
      </p:pic>
    </p:spTree>
    <p:extLst>
      <p:ext uri="{BB962C8B-B14F-4D97-AF65-F5344CB8AC3E}">
        <p14:creationId xmlns:p14="http://schemas.microsoft.com/office/powerpoint/2010/main" val="38575545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2C6C73-EB20-45EF-5317-5B63C9CED152}"/>
              </a:ext>
            </a:extLst>
          </p:cNvPr>
          <p:cNvSpPr>
            <a:spLocks noGrp="1"/>
          </p:cNvSpPr>
          <p:nvPr>
            <p:ph type="title"/>
          </p:nvPr>
        </p:nvSpPr>
        <p:spPr/>
        <p:txBody>
          <a:bodyPr>
            <a:normAutofit/>
          </a:bodyPr>
          <a:lstStyle/>
          <a:p>
            <a:r>
              <a:rPr lang="en-GB" sz="4000" b="0" dirty="0">
                <a:latin typeface="+mn-lt"/>
              </a:rPr>
              <a:t>Traffickers</a:t>
            </a:r>
            <a:endParaRPr lang="en-GB" sz="4000" dirty="0">
              <a:latin typeface="+mn-lt"/>
            </a:endParaRPr>
          </a:p>
        </p:txBody>
      </p:sp>
      <p:sp>
        <p:nvSpPr>
          <p:cNvPr id="3" name="Content Placeholder 2">
            <a:extLst>
              <a:ext uri="{FF2B5EF4-FFF2-40B4-BE49-F238E27FC236}">
                <a16:creationId xmlns:a16="http://schemas.microsoft.com/office/drawing/2014/main" id="{3CBF50B8-BF50-4AA5-704D-B33E9F354231}"/>
              </a:ext>
            </a:extLst>
          </p:cNvPr>
          <p:cNvSpPr>
            <a:spLocks noGrp="1"/>
          </p:cNvSpPr>
          <p:nvPr>
            <p:ph idx="1"/>
          </p:nvPr>
        </p:nvSpPr>
        <p:spPr/>
        <p:txBody>
          <a:bodyPr>
            <a:normAutofit/>
          </a:bodyPr>
          <a:lstStyle/>
          <a:p>
            <a:pPr marL="0" indent="0">
              <a:buNone/>
            </a:pPr>
            <a:r>
              <a:rPr lang="en-GB" sz="2600" b="0" dirty="0"/>
              <a:t>Traffickers might be:</a:t>
            </a:r>
          </a:p>
          <a:p>
            <a:pPr marL="0" indent="0">
              <a:buNone/>
            </a:pPr>
            <a:endParaRPr lang="en-GB" sz="2600" b="0" dirty="0"/>
          </a:p>
          <a:p>
            <a:pPr marL="0" indent="0">
              <a:buNone/>
            </a:pPr>
            <a:r>
              <a:rPr lang="en-GB" sz="2600" b="0" dirty="0"/>
              <a:t>Part of a well-organised criminal network</a:t>
            </a:r>
          </a:p>
          <a:p>
            <a:pPr marL="0" indent="0">
              <a:buNone/>
            </a:pPr>
            <a:r>
              <a:rPr lang="en-GB" sz="2600" b="0" u="sng" dirty="0"/>
              <a:t>OR</a:t>
            </a:r>
          </a:p>
          <a:p>
            <a:pPr marL="0" indent="0">
              <a:buNone/>
            </a:pPr>
            <a:r>
              <a:rPr lang="en-GB" sz="2600" b="0" dirty="0"/>
              <a:t>Individuals, involved in only one of the various stages of the operation</a:t>
            </a:r>
          </a:p>
          <a:p>
            <a:pPr marL="0" indent="0">
              <a:buNone/>
            </a:pPr>
            <a:endParaRPr lang="en-GB" sz="2600" b="0" dirty="0"/>
          </a:p>
          <a:p>
            <a:pPr marL="0" indent="0">
              <a:buNone/>
            </a:pPr>
            <a:r>
              <a:rPr lang="en-GB" sz="2600" b="0" dirty="0"/>
              <a:t>A person can potentially be convicted of trafficking even if they are only involved in part of the process.</a:t>
            </a:r>
          </a:p>
          <a:p>
            <a:endParaRPr lang="en-GB" dirty="0"/>
          </a:p>
        </p:txBody>
      </p:sp>
    </p:spTree>
    <p:extLst>
      <p:ext uri="{BB962C8B-B14F-4D97-AF65-F5344CB8AC3E}">
        <p14:creationId xmlns:p14="http://schemas.microsoft.com/office/powerpoint/2010/main" val="12736065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00A775-1317-7C1B-A4BD-86C0E7151282}"/>
              </a:ext>
            </a:extLst>
          </p:cNvPr>
          <p:cNvSpPr>
            <a:spLocks noGrp="1"/>
          </p:cNvSpPr>
          <p:nvPr>
            <p:ph type="title"/>
          </p:nvPr>
        </p:nvSpPr>
        <p:spPr/>
        <p:txBody>
          <a:bodyPr>
            <a:normAutofit/>
          </a:bodyPr>
          <a:lstStyle/>
          <a:p>
            <a:r>
              <a:rPr lang="en-GB" sz="4000" b="0" dirty="0"/>
              <a:t>Who do traffickers prey on?</a:t>
            </a:r>
            <a:endParaRPr lang="en-GB" sz="4000" dirty="0"/>
          </a:p>
        </p:txBody>
      </p:sp>
      <p:sp>
        <p:nvSpPr>
          <p:cNvPr id="3" name="Content Placeholder 2">
            <a:extLst>
              <a:ext uri="{FF2B5EF4-FFF2-40B4-BE49-F238E27FC236}">
                <a16:creationId xmlns:a16="http://schemas.microsoft.com/office/drawing/2014/main" id="{7A82CED9-1B69-00FE-2779-0E1060B3261C}"/>
              </a:ext>
            </a:extLst>
          </p:cNvPr>
          <p:cNvSpPr>
            <a:spLocks noGrp="1"/>
          </p:cNvSpPr>
          <p:nvPr>
            <p:ph idx="1"/>
          </p:nvPr>
        </p:nvSpPr>
        <p:spPr/>
        <p:txBody>
          <a:bodyPr>
            <a:normAutofit fontScale="92500" lnSpcReduction="10000"/>
          </a:bodyPr>
          <a:lstStyle/>
          <a:p>
            <a:pPr marL="0" indent="0">
              <a:buNone/>
            </a:pPr>
            <a:r>
              <a:rPr lang="en-GB" b="0" dirty="0"/>
              <a:t>Anyone can become a victim of human trafficking, but usually the most vulnerable are targeted.</a:t>
            </a:r>
          </a:p>
          <a:p>
            <a:pPr marL="0" indent="0">
              <a:buNone/>
            </a:pPr>
            <a:endParaRPr lang="en-GB" b="0" dirty="0"/>
          </a:p>
          <a:p>
            <a:pPr marL="0" indent="0">
              <a:buNone/>
            </a:pPr>
            <a:r>
              <a:rPr lang="en-GB" b="0" dirty="0"/>
              <a:t>Traffickers are known to target poverty, disaster and dreams.</a:t>
            </a:r>
          </a:p>
          <a:p>
            <a:pPr marL="0" indent="0">
              <a:buNone/>
            </a:pPr>
            <a:endParaRPr lang="en-GB" b="0" dirty="0"/>
          </a:p>
          <a:p>
            <a:pPr marL="0" indent="0">
              <a:buNone/>
            </a:pPr>
            <a:r>
              <a:rPr lang="en-GB" b="0" dirty="0"/>
              <a:t>Trafficking is the EXPLOITATION of victims and can take many forms.  Human trafficking always involves exploitation of some kind, or the intention to exploit.</a:t>
            </a:r>
          </a:p>
          <a:p>
            <a:pPr marL="0" indent="0">
              <a:buNone/>
            </a:pPr>
            <a:endParaRPr lang="en-GB" b="0" dirty="0"/>
          </a:p>
          <a:p>
            <a:pPr marL="0" indent="0">
              <a:buNone/>
            </a:pPr>
            <a:r>
              <a:rPr lang="en-GB" b="0" dirty="0"/>
              <a:t>Be aware there are a wide variety of circumstances which may lead to the person falling victim of human trafficking.</a:t>
            </a:r>
          </a:p>
          <a:p>
            <a:pPr marL="0" indent="0">
              <a:buNone/>
            </a:pPr>
            <a:endParaRPr lang="en-GB" dirty="0"/>
          </a:p>
        </p:txBody>
      </p:sp>
    </p:spTree>
    <p:extLst>
      <p:ext uri="{BB962C8B-B14F-4D97-AF65-F5344CB8AC3E}">
        <p14:creationId xmlns:p14="http://schemas.microsoft.com/office/powerpoint/2010/main" val="41118785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478641-B409-BAE4-397E-750EC8371D86}"/>
              </a:ext>
            </a:extLst>
          </p:cNvPr>
          <p:cNvSpPr>
            <a:spLocks noGrp="1"/>
          </p:cNvSpPr>
          <p:nvPr>
            <p:ph type="title"/>
          </p:nvPr>
        </p:nvSpPr>
        <p:spPr/>
        <p:txBody>
          <a:bodyPr>
            <a:normAutofit/>
          </a:bodyPr>
          <a:lstStyle/>
          <a:p>
            <a:r>
              <a:rPr lang="en-GB" sz="4000" b="0" dirty="0">
                <a:latin typeface="+mn-lt"/>
              </a:rPr>
              <a:t>VICTIMS</a:t>
            </a:r>
            <a:endParaRPr lang="en-GB" sz="4000" dirty="0"/>
          </a:p>
        </p:txBody>
      </p:sp>
      <p:sp>
        <p:nvSpPr>
          <p:cNvPr id="3" name="Content Placeholder 2">
            <a:extLst>
              <a:ext uri="{FF2B5EF4-FFF2-40B4-BE49-F238E27FC236}">
                <a16:creationId xmlns:a16="http://schemas.microsoft.com/office/drawing/2014/main" id="{B81F54D8-8C63-8402-B113-522EAC9559F6}"/>
              </a:ext>
            </a:extLst>
          </p:cNvPr>
          <p:cNvSpPr>
            <a:spLocks noGrp="1"/>
          </p:cNvSpPr>
          <p:nvPr>
            <p:ph idx="1"/>
          </p:nvPr>
        </p:nvSpPr>
        <p:spPr/>
        <p:txBody>
          <a:bodyPr/>
          <a:lstStyle/>
          <a:p>
            <a:pPr marL="0" indent="0" eaLnBrk="1" hangingPunct="1">
              <a:spcBef>
                <a:spcPct val="50000"/>
              </a:spcBef>
              <a:buNone/>
              <a:defRPr/>
            </a:pPr>
            <a:r>
              <a:rPr lang="en-GB" altLang="en-US" sz="2600" b="0" dirty="0"/>
              <a:t>UK National Referral Mechanism (NRM) statistics for 2023 show that: </a:t>
            </a:r>
          </a:p>
          <a:p>
            <a:pPr eaLnBrk="1" hangingPunct="1">
              <a:spcBef>
                <a:spcPct val="50000"/>
              </a:spcBef>
              <a:defRPr/>
            </a:pPr>
            <a:endParaRPr lang="en-GB" altLang="en-US" sz="2600" b="0" dirty="0"/>
          </a:p>
          <a:p>
            <a:pPr marL="342900" indent="-342900" eaLnBrk="1" hangingPunct="1">
              <a:spcBef>
                <a:spcPct val="50000"/>
              </a:spcBef>
              <a:buFont typeface="Arial" panose="020B0604020202020204" pitchFamily="34" charset="0"/>
              <a:buChar char="•"/>
              <a:defRPr/>
            </a:pPr>
            <a:r>
              <a:rPr lang="en-GB" altLang="en-US" sz="2600" b="0" dirty="0"/>
              <a:t>17,004 cases of trafficking reported UK wide</a:t>
            </a:r>
          </a:p>
          <a:p>
            <a:pPr marL="342900" indent="-342900" eaLnBrk="1" hangingPunct="1">
              <a:spcBef>
                <a:spcPct val="50000"/>
              </a:spcBef>
              <a:buFont typeface="Arial" panose="020B0604020202020204" pitchFamily="34" charset="0"/>
              <a:buChar char="•"/>
              <a:defRPr/>
            </a:pPr>
            <a:r>
              <a:rPr lang="en-GB" altLang="en-US" sz="2600" b="0" dirty="0"/>
              <a:t>765 of these were in Scotland</a:t>
            </a:r>
          </a:p>
          <a:p>
            <a:pPr marL="342900" indent="-342900" eaLnBrk="1" hangingPunct="1">
              <a:spcBef>
                <a:spcPct val="50000"/>
              </a:spcBef>
              <a:buFont typeface="Arial" panose="020B0604020202020204" pitchFamily="34" charset="0"/>
              <a:buChar char="•"/>
              <a:defRPr/>
            </a:pPr>
            <a:r>
              <a:rPr lang="en-GB" altLang="en-US" sz="2600" b="0" dirty="0"/>
              <a:t>161 female – 81 adults (18 or over), 72 children (17 or under), 8 not specified </a:t>
            </a:r>
          </a:p>
          <a:p>
            <a:pPr marL="342900" indent="-342900" eaLnBrk="1" hangingPunct="1">
              <a:spcBef>
                <a:spcPct val="50000"/>
              </a:spcBef>
              <a:buFont typeface="Arial" panose="020B0604020202020204" pitchFamily="34" charset="0"/>
              <a:buChar char="•"/>
              <a:defRPr/>
            </a:pPr>
            <a:r>
              <a:rPr lang="en-GB" altLang="en-US" sz="2600" b="0" dirty="0"/>
              <a:t>604 male – 336 adults (18 or over), 234 children (17 or under), 34 not specified</a:t>
            </a:r>
          </a:p>
          <a:p>
            <a:pPr eaLnBrk="1" hangingPunct="1">
              <a:spcBef>
                <a:spcPct val="50000"/>
              </a:spcBef>
              <a:defRPr/>
            </a:pPr>
            <a:endParaRPr lang="en-GB" altLang="en-US" b="0" dirty="0">
              <a:solidFill>
                <a:schemeClr val="tx1">
                  <a:lumMod val="65000"/>
                  <a:lumOff val="35000"/>
                </a:schemeClr>
              </a:solidFill>
            </a:endParaRPr>
          </a:p>
          <a:p>
            <a:endParaRPr lang="en-GB" dirty="0"/>
          </a:p>
        </p:txBody>
      </p:sp>
    </p:spTree>
    <p:extLst>
      <p:ext uri="{BB962C8B-B14F-4D97-AF65-F5344CB8AC3E}">
        <p14:creationId xmlns:p14="http://schemas.microsoft.com/office/powerpoint/2010/main" val="8073605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ADACAC-46B1-6FFA-1538-02FA214D1A91}"/>
              </a:ext>
            </a:extLst>
          </p:cNvPr>
          <p:cNvSpPr>
            <a:spLocks noGrp="1"/>
          </p:cNvSpPr>
          <p:nvPr>
            <p:ph type="title"/>
          </p:nvPr>
        </p:nvSpPr>
        <p:spPr/>
        <p:txBody>
          <a:bodyPr>
            <a:normAutofit/>
          </a:bodyPr>
          <a:lstStyle/>
          <a:p>
            <a:r>
              <a:rPr lang="en-GB" sz="4000" b="0" dirty="0">
                <a:solidFill>
                  <a:schemeClr val="tx1">
                    <a:lumMod val="65000"/>
                    <a:lumOff val="35000"/>
                  </a:schemeClr>
                </a:solidFill>
                <a:latin typeface="+mn-lt"/>
              </a:rPr>
              <a:t>VICTIMS</a:t>
            </a:r>
            <a:endParaRPr lang="en-GB" sz="4000" dirty="0">
              <a:latin typeface="+mn-lt"/>
            </a:endParaRPr>
          </a:p>
        </p:txBody>
      </p:sp>
      <p:sp>
        <p:nvSpPr>
          <p:cNvPr id="3" name="Content Placeholder 2">
            <a:extLst>
              <a:ext uri="{FF2B5EF4-FFF2-40B4-BE49-F238E27FC236}">
                <a16:creationId xmlns:a16="http://schemas.microsoft.com/office/drawing/2014/main" id="{9156260D-79C5-9FE7-A543-9F54669D7EA2}"/>
              </a:ext>
            </a:extLst>
          </p:cNvPr>
          <p:cNvSpPr>
            <a:spLocks noGrp="1"/>
          </p:cNvSpPr>
          <p:nvPr>
            <p:ph idx="1"/>
          </p:nvPr>
        </p:nvSpPr>
        <p:spPr>
          <a:xfrm>
            <a:off x="838200" y="1825625"/>
            <a:ext cx="10900410" cy="4351338"/>
          </a:xfrm>
        </p:spPr>
        <p:txBody>
          <a:bodyPr/>
          <a:lstStyle/>
          <a:p>
            <a:pPr marL="0" indent="0">
              <a:buNone/>
            </a:pPr>
            <a:r>
              <a:rPr lang="en-GB" altLang="en-US" sz="2600" b="0" dirty="0"/>
              <a:t>UK National Referral Mechanism (NRM) statistics for 2023 show that the ‘top 3’ nationalities of ALL those reported as victims of trafficking are:</a:t>
            </a:r>
          </a:p>
          <a:p>
            <a:pPr marL="0" indent="0">
              <a:buNone/>
            </a:pPr>
            <a:endParaRPr lang="en-GB" altLang="en-US" sz="2600" dirty="0"/>
          </a:p>
          <a:p>
            <a:pPr marL="0" indent="0" algn="ctr">
              <a:buNone/>
            </a:pPr>
            <a:endParaRPr lang="en-GB" altLang="en-US" sz="2600" b="0" dirty="0"/>
          </a:p>
          <a:p>
            <a:endParaRPr lang="en-GB" dirty="0"/>
          </a:p>
        </p:txBody>
      </p:sp>
      <p:pic>
        <p:nvPicPr>
          <p:cNvPr id="5" name="Picture 4">
            <a:extLst>
              <a:ext uri="{FF2B5EF4-FFF2-40B4-BE49-F238E27FC236}">
                <a16:creationId xmlns:a16="http://schemas.microsoft.com/office/drawing/2014/main" id="{5459D079-6B2F-5D06-57ED-6F2457E6EFA9}"/>
              </a:ext>
            </a:extLst>
          </p:cNvPr>
          <p:cNvPicPr>
            <a:picLocks noChangeAspect="1"/>
          </p:cNvPicPr>
          <p:nvPr/>
        </p:nvPicPr>
        <p:blipFill>
          <a:blip r:embed="rId2"/>
          <a:stretch>
            <a:fillRect/>
          </a:stretch>
        </p:blipFill>
        <p:spPr>
          <a:xfrm>
            <a:off x="1447380" y="3097911"/>
            <a:ext cx="8754615" cy="2304488"/>
          </a:xfrm>
          <a:prstGeom prst="rect">
            <a:avLst/>
          </a:prstGeom>
        </p:spPr>
      </p:pic>
    </p:spTree>
    <p:extLst>
      <p:ext uri="{BB962C8B-B14F-4D97-AF65-F5344CB8AC3E}">
        <p14:creationId xmlns:p14="http://schemas.microsoft.com/office/powerpoint/2010/main" val="16019830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3C0BF9-8F58-92FA-7B80-FDE3260A9AA3}"/>
              </a:ext>
            </a:extLst>
          </p:cNvPr>
          <p:cNvSpPr>
            <a:spLocks noGrp="1"/>
          </p:cNvSpPr>
          <p:nvPr>
            <p:ph type="title"/>
          </p:nvPr>
        </p:nvSpPr>
        <p:spPr/>
        <p:txBody>
          <a:bodyPr>
            <a:normAutofit/>
          </a:bodyPr>
          <a:lstStyle/>
          <a:p>
            <a:r>
              <a:rPr lang="en-GB" sz="4000" b="0" dirty="0">
                <a:latin typeface="+mn-lt"/>
              </a:rPr>
              <a:t>VICTIMS - ADULTS</a:t>
            </a:r>
            <a:endParaRPr lang="en-GB" sz="4000" dirty="0">
              <a:latin typeface="+mn-lt"/>
            </a:endParaRPr>
          </a:p>
        </p:txBody>
      </p:sp>
      <p:sp>
        <p:nvSpPr>
          <p:cNvPr id="3" name="Content Placeholder 2">
            <a:extLst>
              <a:ext uri="{FF2B5EF4-FFF2-40B4-BE49-F238E27FC236}">
                <a16:creationId xmlns:a16="http://schemas.microsoft.com/office/drawing/2014/main" id="{AFEF7B77-6957-B15F-CDA1-DFDDEB4C1E8C}"/>
              </a:ext>
            </a:extLst>
          </p:cNvPr>
          <p:cNvSpPr>
            <a:spLocks noGrp="1"/>
          </p:cNvSpPr>
          <p:nvPr>
            <p:ph idx="1"/>
          </p:nvPr>
        </p:nvSpPr>
        <p:spPr>
          <a:xfrm>
            <a:off x="838200" y="1825625"/>
            <a:ext cx="10854690" cy="4351338"/>
          </a:xfrm>
        </p:spPr>
        <p:txBody>
          <a:bodyPr/>
          <a:lstStyle/>
          <a:p>
            <a:pPr marL="0" indent="0">
              <a:buNone/>
            </a:pPr>
            <a:r>
              <a:rPr lang="en-GB" altLang="en-US" sz="2600" b="0" dirty="0"/>
              <a:t>UK National Referral Mechanism (NRM) statistics for 2023 show that the ‘top 3’ nationalities of ADULTS reported as victims of trafficking are:</a:t>
            </a:r>
          </a:p>
          <a:p>
            <a:pPr marL="0" indent="0">
              <a:buNone/>
            </a:pPr>
            <a:endParaRPr lang="en-GB" altLang="en-US" sz="2600" dirty="0"/>
          </a:p>
          <a:p>
            <a:pPr marL="0" indent="0" algn="ctr">
              <a:buNone/>
            </a:pPr>
            <a:endParaRPr lang="en-GB" altLang="en-US" sz="2600" b="0" dirty="0"/>
          </a:p>
          <a:p>
            <a:endParaRPr lang="en-GB" dirty="0"/>
          </a:p>
        </p:txBody>
      </p:sp>
      <p:pic>
        <p:nvPicPr>
          <p:cNvPr id="5" name="Picture 4">
            <a:extLst>
              <a:ext uri="{FF2B5EF4-FFF2-40B4-BE49-F238E27FC236}">
                <a16:creationId xmlns:a16="http://schemas.microsoft.com/office/drawing/2014/main" id="{22DB4ED1-68C0-E827-654A-CD5C43A50874}"/>
              </a:ext>
            </a:extLst>
          </p:cNvPr>
          <p:cNvPicPr>
            <a:picLocks noChangeAspect="1"/>
          </p:cNvPicPr>
          <p:nvPr/>
        </p:nvPicPr>
        <p:blipFill>
          <a:blip r:embed="rId2"/>
          <a:stretch>
            <a:fillRect/>
          </a:stretch>
        </p:blipFill>
        <p:spPr>
          <a:xfrm>
            <a:off x="1915073" y="2849050"/>
            <a:ext cx="8169348" cy="2304488"/>
          </a:xfrm>
          <a:prstGeom prst="rect">
            <a:avLst/>
          </a:prstGeom>
        </p:spPr>
      </p:pic>
    </p:spTree>
    <p:extLst>
      <p:ext uri="{BB962C8B-B14F-4D97-AF65-F5344CB8AC3E}">
        <p14:creationId xmlns:p14="http://schemas.microsoft.com/office/powerpoint/2010/main" val="40286383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B74129-2EDA-3EC0-F72C-CD0EBE3A6247}"/>
              </a:ext>
            </a:extLst>
          </p:cNvPr>
          <p:cNvSpPr>
            <a:spLocks noGrp="1"/>
          </p:cNvSpPr>
          <p:nvPr>
            <p:ph type="title"/>
          </p:nvPr>
        </p:nvSpPr>
        <p:spPr/>
        <p:txBody>
          <a:bodyPr>
            <a:normAutofit/>
          </a:bodyPr>
          <a:lstStyle/>
          <a:p>
            <a:r>
              <a:rPr lang="en-GB" sz="4000" b="0" dirty="0">
                <a:latin typeface="+mn-lt"/>
              </a:rPr>
              <a:t>VICTIMS</a:t>
            </a:r>
            <a:r>
              <a:rPr lang="en-GB" sz="4000" dirty="0">
                <a:latin typeface="+mn-lt"/>
              </a:rPr>
              <a:t> - </a:t>
            </a:r>
            <a:r>
              <a:rPr lang="en-GB" sz="4000" b="0" dirty="0">
                <a:latin typeface="+mn-lt"/>
              </a:rPr>
              <a:t>CHILDREN</a:t>
            </a:r>
            <a:endParaRPr lang="en-GB" sz="4000" dirty="0">
              <a:latin typeface="+mn-lt"/>
            </a:endParaRPr>
          </a:p>
        </p:txBody>
      </p:sp>
      <p:sp>
        <p:nvSpPr>
          <p:cNvPr id="3" name="Content Placeholder 2">
            <a:extLst>
              <a:ext uri="{FF2B5EF4-FFF2-40B4-BE49-F238E27FC236}">
                <a16:creationId xmlns:a16="http://schemas.microsoft.com/office/drawing/2014/main" id="{238D970D-31AB-11CB-8FA1-84842551AE08}"/>
              </a:ext>
            </a:extLst>
          </p:cNvPr>
          <p:cNvSpPr>
            <a:spLocks noGrp="1"/>
          </p:cNvSpPr>
          <p:nvPr>
            <p:ph idx="1"/>
          </p:nvPr>
        </p:nvSpPr>
        <p:spPr>
          <a:xfrm>
            <a:off x="838199" y="1825625"/>
            <a:ext cx="10846981" cy="4351338"/>
          </a:xfrm>
        </p:spPr>
        <p:txBody>
          <a:bodyPr/>
          <a:lstStyle/>
          <a:p>
            <a:pPr marL="0" indent="0">
              <a:buNone/>
            </a:pPr>
            <a:r>
              <a:rPr lang="en-GB" altLang="en-US" sz="2600" b="0" dirty="0"/>
              <a:t>UK National Referral Mechanism (NRM) statistics for 2023 show that the ‘top 3’ nationalities of CHILDREN reported as victims of trafficking are:</a:t>
            </a:r>
          </a:p>
          <a:p>
            <a:pPr marL="0" indent="0">
              <a:buNone/>
            </a:pPr>
            <a:endParaRPr lang="en-GB" altLang="en-US" sz="2600" dirty="0"/>
          </a:p>
          <a:p>
            <a:pPr marL="0" indent="0" algn="ctr">
              <a:buNone/>
            </a:pPr>
            <a:endParaRPr lang="en-GB" altLang="en-US" sz="2600" b="0" dirty="0"/>
          </a:p>
          <a:p>
            <a:pPr marL="0" indent="0">
              <a:buNone/>
            </a:pPr>
            <a:endParaRPr lang="en-GB" dirty="0"/>
          </a:p>
        </p:txBody>
      </p:sp>
      <p:pic>
        <p:nvPicPr>
          <p:cNvPr id="5" name="Picture 4">
            <a:extLst>
              <a:ext uri="{FF2B5EF4-FFF2-40B4-BE49-F238E27FC236}">
                <a16:creationId xmlns:a16="http://schemas.microsoft.com/office/drawing/2014/main" id="{773D1359-C93F-6E7C-8BB2-B71773CAE09E}"/>
              </a:ext>
            </a:extLst>
          </p:cNvPr>
          <p:cNvPicPr>
            <a:picLocks noChangeAspect="1"/>
          </p:cNvPicPr>
          <p:nvPr/>
        </p:nvPicPr>
        <p:blipFill>
          <a:blip r:embed="rId2"/>
          <a:stretch>
            <a:fillRect/>
          </a:stretch>
        </p:blipFill>
        <p:spPr>
          <a:xfrm>
            <a:off x="2011326" y="2994252"/>
            <a:ext cx="8169348" cy="2304488"/>
          </a:xfrm>
          <a:prstGeom prst="rect">
            <a:avLst/>
          </a:prstGeom>
        </p:spPr>
      </p:pic>
    </p:spTree>
    <p:extLst>
      <p:ext uri="{BB962C8B-B14F-4D97-AF65-F5344CB8AC3E}">
        <p14:creationId xmlns:p14="http://schemas.microsoft.com/office/powerpoint/2010/main" val="11433182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E9EFD5-D848-2AF5-22A4-0400F6D2214C}"/>
              </a:ext>
            </a:extLst>
          </p:cNvPr>
          <p:cNvSpPr>
            <a:spLocks noGrp="1"/>
          </p:cNvSpPr>
          <p:nvPr>
            <p:ph type="title"/>
          </p:nvPr>
        </p:nvSpPr>
        <p:spPr/>
        <p:txBody>
          <a:bodyPr>
            <a:normAutofit fontScale="90000"/>
          </a:bodyPr>
          <a:lstStyle/>
          <a:p>
            <a:pPr eaLnBrk="1" hangingPunct="1">
              <a:spcBef>
                <a:spcPct val="50000"/>
              </a:spcBef>
              <a:defRPr/>
            </a:pPr>
            <a:r>
              <a:rPr lang="en-GB" sz="4000" b="0" dirty="0"/>
              <a:t>Breakdown of AGE of victims</a:t>
            </a:r>
            <a:br>
              <a:rPr lang="en-GB" sz="4000" b="0" dirty="0"/>
            </a:br>
            <a:r>
              <a:rPr lang="en-GB" altLang="en-US" sz="2200" b="0" dirty="0"/>
              <a:t>Source: UK National Referral Mechanism (NRM) statistics for 2023   </a:t>
            </a:r>
            <a:br>
              <a:rPr lang="en-GB" altLang="en-US" sz="2200" b="0" dirty="0"/>
            </a:br>
            <a:br>
              <a:rPr lang="en-GB" altLang="en-US" sz="2200" b="0" dirty="0"/>
            </a:br>
            <a:endParaRPr lang="en-GB" sz="2200" dirty="0"/>
          </a:p>
        </p:txBody>
      </p:sp>
      <p:pic>
        <p:nvPicPr>
          <p:cNvPr id="8" name="Content Placeholder 7">
            <a:extLst>
              <a:ext uri="{FF2B5EF4-FFF2-40B4-BE49-F238E27FC236}">
                <a16:creationId xmlns:a16="http://schemas.microsoft.com/office/drawing/2014/main" id="{5FA64B35-7FF3-94ED-416B-D0BDFD223B98}"/>
              </a:ext>
            </a:extLst>
          </p:cNvPr>
          <p:cNvPicPr>
            <a:picLocks noGrp="1" noChangeAspect="1"/>
          </p:cNvPicPr>
          <p:nvPr>
            <p:ph idx="1"/>
          </p:nvPr>
        </p:nvPicPr>
        <p:blipFill>
          <a:blip r:embed="rId2"/>
          <a:stretch>
            <a:fillRect/>
          </a:stretch>
        </p:blipFill>
        <p:spPr>
          <a:xfrm>
            <a:off x="131180" y="1690688"/>
            <a:ext cx="11222620" cy="4060467"/>
          </a:xfrm>
          <a:prstGeom prst="rect">
            <a:avLst/>
          </a:prstGeom>
        </p:spPr>
      </p:pic>
    </p:spTree>
    <p:extLst>
      <p:ext uri="{BB962C8B-B14F-4D97-AF65-F5344CB8AC3E}">
        <p14:creationId xmlns:p14="http://schemas.microsoft.com/office/powerpoint/2010/main" val="36051590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97718-2564-FBAD-CBCB-F4BD7D27E36F}"/>
              </a:ext>
            </a:extLst>
          </p:cNvPr>
          <p:cNvSpPr>
            <a:spLocks noGrp="1"/>
          </p:cNvSpPr>
          <p:nvPr>
            <p:ph type="title"/>
          </p:nvPr>
        </p:nvSpPr>
        <p:spPr/>
        <p:txBody>
          <a:bodyPr>
            <a:normAutofit/>
          </a:bodyPr>
          <a:lstStyle/>
          <a:p>
            <a:pPr eaLnBrk="1" hangingPunct="1">
              <a:spcBef>
                <a:spcPct val="50000"/>
              </a:spcBef>
              <a:defRPr/>
            </a:pPr>
            <a:r>
              <a:rPr lang="en-GB" sz="4000" b="0" dirty="0">
                <a:latin typeface="+mn-lt"/>
              </a:rPr>
              <a:t>Breakdown of SEX and AGE of victims</a:t>
            </a:r>
            <a:br>
              <a:rPr lang="en-GB" b="0" dirty="0">
                <a:latin typeface="+mn-lt"/>
              </a:rPr>
            </a:br>
            <a:r>
              <a:rPr lang="en-GB" altLang="en-US" sz="2200" b="0" dirty="0">
                <a:latin typeface="+mn-lt"/>
              </a:rPr>
              <a:t>Source: UK National Referral Mechanism (NRM) statistics for 2023 </a:t>
            </a:r>
            <a:endParaRPr lang="en-GB" dirty="0"/>
          </a:p>
        </p:txBody>
      </p:sp>
      <p:pic>
        <p:nvPicPr>
          <p:cNvPr id="5" name="Content Placeholder 4">
            <a:extLst>
              <a:ext uri="{FF2B5EF4-FFF2-40B4-BE49-F238E27FC236}">
                <a16:creationId xmlns:a16="http://schemas.microsoft.com/office/drawing/2014/main" id="{11420784-6D1E-631F-4E9F-2C504C20A504}"/>
              </a:ext>
            </a:extLst>
          </p:cNvPr>
          <p:cNvPicPr>
            <a:picLocks noGrp="1" noChangeAspect="1"/>
          </p:cNvPicPr>
          <p:nvPr>
            <p:ph idx="1"/>
          </p:nvPr>
        </p:nvPicPr>
        <p:blipFill>
          <a:blip r:embed="rId2"/>
          <a:stretch>
            <a:fillRect/>
          </a:stretch>
        </p:blipFill>
        <p:spPr>
          <a:xfrm>
            <a:off x="466845" y="2144034"/>
            <a:ext cx="10805932" cy="3251534"/>
          </a:xfrm>
        </p:spPr>
      </p:pic>
    </p:spTree>
    <p:extLst>
      <p:ext uri="{BB962C8B-B14F-4D97-AF65-F5344CB8AC3E}">
        <p14:creationId xmlns:p14="http://schemas.microsoft.com/office/powerpoint/2010/main" val="21882781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B41BE4-7CB5-6A16-0368-1BF642680E87}"/>
              </a:ext>
            </a:extLst>
          </p:cNvPr>
          <p:cNvSpPr>
            <a:spLocks noGrp="1"/>
          </p:cNvSpPr>
          <p:nvPr>
            <p:ph type="title"/>
          </p:nvPr>
        </p:nvSpPr>
        <p:spPr>
          <a:xfrm>
            <a:off x="838200" y="365126"/>
            <a:ext cx="10515600" cy="910782"/>
          </a:xfrm>
        </p:spPr>
        <p:txBody>
          <a:bodyPr>
            <a:normAutofit/>
          </a:bodyPr>
          <a:lstStyle/>
          <a:p>
            <a:r>
              <a:rPr lang="en-GB" sz="4000" b="0" dirty="0">
                <a:latin typeface="+mn-lt"/>
              </a:rPr>
              <a:t>How to identify human trafficking victims</a:t>
            </a:r>
            <a:endParaRPr lang="en-GB" sz="4000" dirty="0">
              <a:latin typeface="+mn-lt"/>
            </a:endParaRPr>
          </a:p>
        </p:txBody>
      </p:sp>
      <p:sp>
        <p:nvSpPr>
          <p:cNvPr id="3" name="Content Placeholder 2">
            <a:extLst>
              <a:ext uri="{FF2B5EF4-FFF2-40B4-BE49-F238E27FC236}">
                <a16:creationId xmlns:a16="http://schemas.microsoft.com/office/drawing/2014/main" id="{5F92C921-47E7-86B8-BCB7-42C7DD5F3869}"/>
              </a:ext>
            </a:extLst>
          </p:cNvPr>
          <p:cNvSpPr>
            <a:spLocks noGrp="1"/>
          </p:cNvSpPr>
          <p:nvPr>
            <p:ph idx="1"/>
          </p:nvPr>
        </p:nvSpPr>
        <p:spPr>
          <a:xfrm>
            <a:off x="838200" y="1464116"/>
            <a:ext cx="10515600" cy="5181233"/>
          </a:xfrm>
        </p:spPr>
        <p:txBody>
          <a:bodyPr>
            <a:normAutofit fontScale="62500" lnSpcReduction="20000"/>
          </a:bodyPr>
          <a:lstStyle/>
          <a:p>
            <a:pPr marL="0" indent="0">
              <a:buNone/>
            </a:pPr>
            <a:r>
              <a:rPr lang="en-GB" sz="4200" b="0" dirty="0"/>
              <a:t>Human trafficking will often not simply present itself to you.  In order to identify trafficking you must be aware of how to recognise the signs of trafficking and be prepared to actively look further into these indicators.</a:t>
            </a:r>
          </a:p>
          <a:p>
            <a:pPr marL="0" indent="0">
              <a:buNone/>
            </a:pPr>
            <a:endParaRPr lang="en-GB" sz="3700" b="0" dirty="0"/>
          </a:p>
          <a:p>
            <a:pPr marL="0" indent="0">
              <a:buNone/>
            </a:pPr>
            <a:r>
              <a:rPr lang="en-GB" sz="4200" b="0" dirty="0"/>
              <a:t>Many victims will not disclose, or may not even know that they are a victim.</a:t>
            </a:r>
          </a:p>
          <a:p>
            <a:pPr marL="0" indent="0">
              <a:buNone/>
            </a:pPr>
            <a:endParaRPr lang="en-GB" sz="3700" b="0" dirty="0"/>
          </a:p>
          <a:p>
            <a:pPr marL="0" indent="0">
              <a:buNone/>
            </a:pPr>
            <a:r>
              <a:rPr lang="en-GB" sz="4200" b="0" dirty="0"/>
              <a:t>Victims are often from communities that are hidden, such as foreign-language speaking communities or communities with an unstable UK immigration status.</a:t>
            </a:r>
          </a:p>
          <a:p>
            <a:pPr marL="0" indent="0">
              <a:buNone/>
            </a:pPr>
            <a:endParaRPr lang="en-GB" sz="3700" b="0" dirty="0"/>
          </a:p>
          <a:p>
            <a:pPr marL="0" indent="0">
              <a:buNone/>
            </a:pPr>
            <a:r>
              <a:rPr lang="en-GB" sz="4200" b="0" dirty="0"/>
              <a:t>Victims of trafficking may come to light during the investigation of other circumstances e.g. domestic abuse, fraud or benefit application.  </a:t>
            </a:r>
          </a:p>
          <a:p>
            <a:pPr marL="0" indent="0">
              <a:buNone/>
            </a:pPr>
            <a:endParaRPr lang="en-GB" sz="3700" b="0" dirty="0"/>
          </a:p>
          <a:p>
            <a:pPr marL="0" indent="0">
              <a:buNone/>
            </a:pPr>
            <a:r>
              <a:rPr lang="en-GB" sz="4200" b="0" dirty="0"/>
              <a:t>To be able to identify a victim, you should be aware of the indicators, as well as methods of control, which can also indicate a victim of trafficking.</a:t>
            </a:r>
            <a:endParaRPr lang="en-GB" sz="4200" dirty="0"/>
          </a:p>
        </p:txBody>
      </p:sp>
    </p:spTree>
    <p:extLst>
      <p:ext uri="{BB962C8B-B14F-4D97-AF65-F5344CB8AC3E}">
        <p14:creationId xmlns:p14="http://schemas.microsoft.com/office/powerpoint/2010/main" val="3450326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6EFC9-37D2-FB32-148B-EF1DC921D0BE}"/>
              </a:ext>
            </a:extLst>
          </p:cNvPr>
          <p:cNvSpPr>
            <a:spLocks noGrp="1"/>
          </p:cNvSpPr>
          <p:nvPr>
            <p:ph type="title"/>
          </p:nvPr>
        </p:nvSpPr>
        <p:spPr/>
        <p:txBody>
          <a:bodyPr>
            <a:normAutofit/>
          </a:bodyPr>
          <a:lstStyle/>
          <a:p>
            <a:r>
              <a:rPr lang="en-GB" sz="4000" b="0" dirty="0">
                <a:latin typeface="+mn-lt"/>
              </a:rPr>
              <a:t>Methods of Control</a:t>
            </a:r>
            <a:endParaRPr lang="en-GB" sz="4000" dirty="0">
              <a:latin typeface="+mn-lt"/>
            </a:endParaRPr>
          </a:p>
        </p:txBody>
      </p:sp>
      <p:sp>
        <p:nvSpPr>
          <p:cNvPr id="3" name="Content Placeholder 2">
            <a:extLst>
              <a:ext uri="{FF2B5EF4-FFF2-40B4-BE49-F238E27FC236}">
                <a16:creationId xmlns:a16="http://schemas.microsoft.com/office/drawing/2014/main" id="{247C2182-077E-B8FD-A7A2-71FE2D9D8A89}"/>
              </a:ext>
            </a:extLst>
          </p:cNvPr>
          <p:cNvSpPr>
            <a:spLocks noGrp="1"/>
          </p:cNvSpPr>
          <p:nvPr>
            <p:ph idx="1"/>
          </p:nvPr>
        </p:nvSpPr>
        <p:spPr>
          <a:xfrm>
            <a:off x="750256" y="1513108"/>
            <a:ext cx="10515600" cy="4351338"/>
          </a:xfrm>
        </p:spPr>
        <p:txBody>
          <a:bodyPr/>
          <a:lstStyle/>
          <a:p>
            <a:pPr marL="0" indent="0">
              <a:buNone/>
            </a:pPr>
            <a:r>
              <a:rPr lang="en-GB" sz="2600" b="0" dirty="0">
                <a:effectLst/>
                <a:latin typeface="Calibri" panose="020F0502020204030204" pitchFamily="34" charset="0"/>
                <a:ea typeface="Calibri" panose="020F0502020204030204" pitchFamily="34" charset="0"/>
              </a:rPr>
              <a:t>Victims of trafficking are controlled at all times by the traffickers.  The methods of control may change over time and can include:</a:t>
            </a:r>
          </a:p>
          <a:p>
            <a:pPr marL="0" indent="0">
              <a:buNone/>
            </a:pPr>
            <a:endParaRPr lang="en-GB" sz="2600" dirty="0">
              <a:latin typeface="Calibri" panose="020F0502020204030204" pitchFamily="34" charset="0"/>
              <a:ea typeface="Calibri" panose="020F0502020204030204" pitchFamily="34" charset="0"/>
            </a:endParaRPr>
          </a:p>
          <a:p>
            <a:pPr marL="0" indent="0">
              <a:buNone/>
            </a:pPr>
            <a:endParaRPr lang="en-GB" sz="2600" b="0" dirty="0">
              <a:effectLst/>
              <a:latin typeface="Calibri" panose="020F0502020204030204" pitchFamily="34" charset="0"/>
              <a:ea typeface="Calibri" panose="020F0502020204030204" pitchFamily="34" charset="0"/>
            </a:endParaRPr>
          </a:p>
          <a:p>
            <a:endParaRPr lang="en-GB" dirty="0"/>
          </a:p>
        </p:txBody>
      </p:sp>
      <p:pic>
        <p:nvPicPr>
          <p:cNvPr id="5" name="Picture 4">
            <a:extLst>
              <a:ext uri="{FF2B5EF4-FFF2-40B4-BE49-F238E27FC236}">
                <a16:creationId xmlns:a16="http://schemas.microsoft.com/office/drawing/2014/main" id="{6C905472-87F6-D379-FAE3-97021CCAC4F5}"/>
              </a:ext>
            </a:extLst>
          </p:cNvPr>
          <p:cNvPicPr>
            <a:picLocks noChangeAspect="1"/>
          </p:cNvPicPr>
          <p:nvPr/>
        </p:nvPicPr>
        <p:blipFill>
          <a:blip r:embed="rId2"/>
          <a:stretch>
            <a:fillRect/>
          </a:stretch>
        </p:blipFill>
        <p:spPr>
          <a:xfrm>
            <a:off x="838200" y="2541658"/>
            <a:ext cx="10339712" cy="4316342"/>
          </a:xfrm>
          <a:prstGeom prst="rect">
            <a:avLst/>
          </a:prstGeom>
        </p:spPr>
      </p:pic>
    </p:spTree>
    <p:extLst>
      <p:ext uri="{BB962C8B-B14F-4D97-AF65-F5344CB8AC3E}">
        <p14:creationId xmlns:p14="http://schemas.microsoft.com/office/powerpoint/2010/main" val="20423864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91026E-3E28-9FA8-C3EC-860F7B099A97}"/>
              </a:ext>
            </a:extLst>
          </p:cNvPr>
          <p:cNvSpPr>
            <a:spLocks noGrp="1"/>
          </p:cNvSpPr>
          <p:nvPr>
            <p:ph type="title"/>
          </p:nvPr>
        </p:nvSpPr>
        <p:spPr/>
        <p:txBody>
          <a:bodyPr>
            <a:normAutofit fontScale="90000"/>
          </a:bodyPr>
          <a:lstStyle/>
          <a:p>
            <a:pPr marL="0" marR="0" lvl="0" indent="0" algn="l" defTabSz="914400" rtl="0" eaLnBrk="1" fontAlgn="auto" latinLnBrk="0" hangingPunct="1">
              <a:lnSpc>
                <a:spcPct val="100000"/>
              </a:lnSpc>
              <a:spcBef>
                <a:spcPts val="0"/>
              </a:spcBef>
              <a:spcAft>
                <a:spcPts val="0"/>
              </a:spcAft>
              <a:buClrTx/>
              <a:buSzTx/>
              <a:buFontTx/>
              <a:buNone/>
              <a:tabLst/>
              <a:defRPr/>
            </a:pPr>
            <a:br>
              <a:rPr lang="en-GB" sz="4400" b="0" dirty="0">
                <a:solidFill>
                  <a:schemeClr val="tx1">
                    <a:lumMod val="65000"/>
                    <a:lumOff val="35000"/>
                  </a:schemeClr>
                </a:solidFill>
                <a:cs typeface="Arial" panose="020B0604020202020204" pitchFamily="34" charset="0"/>
              </a:rPr>
            </a:br>
            <a:r>
              <a:rPr kumimoji="0" lang="en-GB" i="0" u="none" strike="noStrike" kern="1200" cap="none" spc="0" normalizeH="0" baseline="0" noProof="0" dirty="0">
                <a:ln>
                  <a:noFill/>
                </a:ln>
                <a:effectLst/>
                <a:uLnTx/>
                <a:uFillTx/>
                <a:latin typeface="Calibri" panose="020F0502020204030204"/>
                <a:ea typeface="+mn-ea"/>
                <a:cs typeface="Arial" panose="020B0604020202020204" pitchFamily="34" charset="0"/>
              </a:rPr>
              <a:t>Aims &amp; Outcomes</a:t>
            </a:r>
            <a:br>
              <a:rPr kumimoji="0" lang="en-GB" sz="4000" b="0" i="0" u="none" strike="noStrike" kern="1200" cap="none" spc="0" normalizeH="0" baseline="0" noProof="0" dirty="0">
                <a:ln>
                  <a:noFill/>
                </a:ln>
                <a:solidFill>
                  <a:prstClr val="black">
                    <a:lumMod val="65000"/>
                    <a:lumOff val="35000"/>
                  </a:prstClr>
                </a:solidFill>
                <a:effectLst/>
                <a:uLnTx/>
                <a:uFillTx/>
                <a:latin typeface="Calibri" panose="020F0502020204030204"/>
                <a:ea typeface="+mn-ea"/>
                <a:cs typeface="Arial" panose="020B0604020202020204" pitchFamily="34" charset="0"/>
              </a:rPr>
            </a:br>
            <a:endParaRPr lang="en-GB" dirty="0"/>
          </a:p>
        </p:txBody>
      </p:sp>
      <p:sp>
        <p:nvSpPr>
          <p:cNvPr id="3" name="Content Placeholder 2">
            <a:extLst>
              <a:ext uri="{FF2B5EF4-FFF2-40B4-BE49-F238E27FC236}">
                <a16:creationId xmlns:a16="http://schemas.microsoft.com/office/drawing/2014/main" id="{74E3E0EF-CD90-D337-2A96-9A46BDCF5604}"/>
              </a:ext>
            </a:extLst>
          </p:cNvPr>
          <p:cNvSpPr>
            <a:spLocks noGrp="1"/>
          </p:cNvSpPr>
          <p:nvPr>
            <p:ph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000" b="0" i="0" u="none" strike="noStrike" kern="1200" cap="none" spc="0" normalizeH="0" baseline="0" noProof="0" dirty="0">
                <a:ln>
                  <a:noFill/>
                </a:ln>
                <a:effectLst/>
                <a:uLnTx/>
                <a:uFillTx/>
                <a:latin typeface="Calibri" panose="020F0502020204030204"/>
                <a:ea typeface="+mn-ea"/>
                <a:cs typeface="+mn-cs"/>
              </a:rPr>
              <a:t>This course will provide you with information to enable you to recognise and respond to human trafficking.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effectLst/>
              <a:uLnTx/>
              <a:uFillTx/>
              <a:latin typeface="Calibri" panose="020F0502020204030204"/>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600" b="0" i="0" u="none" strike="noStrike" kern="1200" cap="none" spc="0" normalizeH="0" baseline="0" noProof="0" dirty="0">
                <a:ln>
                  <a:noFill/>
                </a:ln>
                <a:effectLst/>
                <a:uLnTx/>
                <a:uFillTx/>
                <a:latin typeface="Calibri" panose="020F0502020204030204"/>
                <a:ea typeface="+mn-ea"/>
                <a:cs typeface="+mn-cs"/>
              </a:rPr>
              <a:t>By the end of it, you should have a knowledge and understanding that will enable you to:</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600" b="0" i="0" u="none" strike="noStrike" kern="1200" cap="none" spc="0" normalizeH="0" baseline="0" noProof="0" dirty="0">
              <a:ln>
                <a:noFill/>
              </a:ln>
              <a:effectLst/>
              <a:uLnTx/>
              <a:uFillTx/>
              <a:latin typeface="Calibri" panose="020F0502020204030204"/>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600" b="0" i="0" u="none" strike="noStrike" kern="1200" cap="none" spc="0" normalizeH="0" baseline="0" noProof="0" dirty="0">
                <a:ln>
                  <a:noFill/>
                </a:ln>
                <a:effectLst/>
                <a:uLnTx/>
                <a:uFillTx/>
                <a:latin typeface="Calibri" panose="020F0502020204030204"/>
                <a:ea typeface="+mn-ea"/>
                <a:cs typeface="+mn-cs"/>
              </a:rPr>
              <a:t>Describe what it is</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600" b="0" i="0" u="none" strike="noStrike" kern="1200" cap="none" spc="0" normalizeH="0" baseline="0" noProof="0" dirty="0">
                <a:ln>
                  <a:noFill/>
                </a:ln>
                <a:effectLst/>
                <a:uLnTx/>
                <a:uFillTx/>
                <a:latin typeface="Calibri" panose="020F0502020204030204"/>
                <a:ea typeface="+mn-ea"/>
                <a:cs typeface="+mn-cs"/>
              </a:rPr>
              <a:t>Recognise and identify key indicators of human trafficking</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600" b="0" i="0" u="none" strike="noStrike" kern="1200" cap="none" spc="0" normalizeH="0" baseline="0" noProof="0" dirty="0">
                <a:ln>
                  <a:noFill/>
                </a:ln>
                <a:effectLst/>
                <a:uLnTx/>
                <a:uFillTx/>
                <a:latin typeface="Calibri" panose="020F0502020204030204"/>
                <a:ea typeface="+mn-ea"/>
                <a:cs typeface="+mn-cs"/>
              </a:rPr>
              <a:t>Know what actions you should take if you suspect human trafficking</a:t>
            </a:r>
            <a:endParaRPr lang="en-GB" altLang="en-US" sz="2600" dirty="0">
              <a:latin typeface="Calibri" panose="020F0502020204030204"/>
            </a:endParaRPr>
          </a:p>
          <a:p>
            <a:pPr marL="0" indent="0">
              <a:buNone/>
            </a:pPr>
            <a:endParaRPr lang="en-GB" dirty="0"/>
          </a:p>
        </p:txBody>
      </p:sp>
    </p:spTree>
    <p:extLst>
      <p:ext uri="{BB962C8B-B14F-4D97-AF65-F5344CB8AC3E}">
        <p14:creationId xmlns:p14="http://schemas.microsoft.com/office/powerpoint/2010/main" val="16387452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10A8AE-1174-D342-1FE1-C6ED0568C6EA}"/>
              </a:ext>
            </a:extLst>
          </p:cNvPr>
          <p:cNvSpPr>
            <a:spLocks noGrp="1"/>
          </p:cNvSpPr>
          <p:nvPr>
            <p:ph type="title"/>
          </p:nvPr>
        </p:nvSpPr>
        <p:spPr/>
        <p:txBody>
          <a:bodyPr>
            <a:normAutofit/>
          </a:bodyPr>
          <a:lstStyle/>
          <a:p>
            <a:r>
              <a:rPr lang="en-GB" sz="4000" dirty="0">
                <a:latin typeface="+mn-lt"/>
                <a:cs typeface="Arial" panose="020B0604020202020204" pitchFamily="34" charset="0"/>
              </a:rPr>
              <a:t>GENERAL TRAFFICKING AND METHODS  OF CONTROL INDICATORS</a:t>
            </a:r>
            <a:endParaRPr lang="en-GB" sz="4000" dirty="0">
              <a:latin typeface="+mn-lt"/>
            </a:endParaRPr>
          </a:p>
        </p:txBody>
      </p:sp>
      <p:sp>
        <p:nvSpPr>
          <p:cNvPr id="3" name="Content Placeholder 2">
            <a:extLst>
              <a:ext uri="{FF2B5EF4-FFF2-40B4-BE49-F238E27FC236}">
                <a16:creationId xmlns:a16="http://schemas.microsoft.com/office/drawing/2014/main" id="{95C36C9B-8843-AD15-39AD-73E9FC6F9CBE}"/>
              </a:ext>
            </a:extLst>
          </p:cNvPr>
          <p:cNvSpPr>
            <a:spLocks noGrp="1"/>
          </p:cNvSpPr>
          <p:nvPr>
            <p:ph idx="1"/>
          </p:nvPr>
        </p:nvSpPr>
        <p:spPr/>
        <p:txBody>
          <a:bodyPr/>
          <a:lstStyle/>
          <a:p>
            <a:pPr marL="0" indent="0" algn="ctr">
              <a:buNone/>
            </a:pPr>
            <a:endParaRPr lang="en-GB" dirty="0"/>
          </a:p>
          <a:p>
            <a:pPr marL="0" indent="0" algn="ctr">
              <a:buNone/>
            </a:pPr>
            <a:r>
              <a:rPr lang="en-GB" sz="4800" b="1"/>
              <a:t>INSERT </a:t>
            </a:r>
            <a:r>
              <a:rPr lang="en-GB" sz="4800" b="1" dirty="0"/>
              <a:t>VIDEO</a:t>
            </a:r>
          </a:p>
          <a:p>
            <a:pPr marL="0" indent="0" algn="ctr">
              <a:buNone/>
            </a:pPr>
            <a:endParaRPr lang="en-GB" dirty="0"/>
          </a:p>
          <a:p>
            <a:pPr marL="0" indent="0" algn="ctr">
              <a:buNone/>
            </a:pPr>
            <a:r>
              <a:rPr lang="en-GB" dirty="0">
                <a:hlinkClick r:id="rId2"/>
              </a:rPr>
              <a:t>Free the unseen. - YouTube</a:t>
            </a:r>
            <a:endParaRPr lang="en-GB" dirty="0"/>
          </a:p>
        </p:txBody>
      </p:sp>
    </p:spTree>
    <p:extLst>
      <p:ext uri="{BB962C8B-B14F-4D97-AF65-F5344CB8AC3E}">
        <p14:creationId xmlns:p14="http://schemas.microsoft.com/office/powerpoint/2010/main" val="33139055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686B70-5BD6-36AC-35FF-AA3AE5B76759}"/>
              </a:ext>
            </a:extLst>
          </p:cNvPr>
          <p:cNvSpPr>
            <a:spLocks noGrp="1"/>
          </p:cNvSpPr>
          <p:nvPr>
            <p:ph type="title"/>
          </p:nvPr>
        </p:nvSpPr>
        <p:spPr>
          <a:xfrm>
            <a:off x="838200" y="365125"/>
            <a:ext cx="10515600" cy="1006475"/>
          </a:xfrm>
        </p:spPr>
        <p:txBody>
          <a:bodyPr>
            <a:normAutofit/>
          </a:bodyPr>
          <a:lstStyle/>
          <a:p>
            <a:r>
              <a:rPr lang="en-GB" sz="4000" b="0" dirty="0">
                <a:latin typeface="+mn-lt"/>
              </a:rPr>
              <a:t>Local Authority Involvement</a:t>
            </a:r>
            <a:endParaRPr lang="en-GB" sz="4000" dirty="0">
              <a:latin typeface="+mn-lt"/>
            </a:endParaRPr>
          </a:p>
        </p:txBody>
      </p:sp>
      <p:sp>
        <p:nvSpPr>
          <p:cNvPr id="3" name="Content Placeholder 2">
            <a:extLst>
              <a:ext uri="{FF2B5EF4-FFF2-40B4-BE49-F238E27FC236}">
                <a16:creationId xmlns:a16="http://schemas.microsoft.com/office/drawing/2014/main" id="{ACAAAC70-0327-E920-65B3-E2AC4B54F9AF}"/>
              </a:ext>
            </a:extLst>
          </p:cNvPr>
          <p:cNvSpPr>
            <a:spLocks noGrp="1"/>
          </p:cNvSpPr>
          <p:nvPr>
            <p:ph idx="1"/>
          </p:nvPr>
        </p:nvSpPr>
        <p:spPr>
          <a:xfrm>
            <a:off x="838200" y="1485383"/>
            <a:ext cx="10515600" cy="5007492"/>
          </a:xfrm>
        </p:spPr>
        <p:txBody>
          <a:bodyPr>
            <a:normAutofit fontScale="77500" lnSpcReduction="20000"/>
          </a:bodyPr>
          <a:lstStyle/>
          <a:p>
            <a:pPr marL="0" indent="0">
              <a:buNone/>
            </a:pPr>
            <a:r>
              <a:rPr lang="en-GB" sz="3400" b="0" dirty="0"/>
              <a:t>Local Authority staff may often find themselves in contact with people who could potentially be victims.  These staff include social workers, youth teams, environmental health officers and other frontline staff.</a:t>
            </a:r>
          </a:p>
          <a:p>
            <a:pPr marL="0" indent="0">
              <a:buNone/>
            </a:pPr>
            <a:endParaRPr lang="en-GB" sz="3400" b="0" dirty="0"/>
          </a:p>
          <a:p>
            <a:pPr marL="0" indent="0">
              <a:buNone/>
            </a:pPr>
            <a:r>
              <a:rPr lang="en-GB" sz="3400" b="0" dirty="0"/>
              <a:t>Scottish Borders Council are a Frontline organisation and have a duty of care to report a case, or suspected case of human trafficking.</a:t>
            </a:r>
          </a:p>
          <a:p>
            <a:pPr marL="0" indent="0">
              <a:buNone/>
            </a:pPr>
            <a:endParaRPr lang="en-GB" sz="3400" b="0" dirty="0"/>
          </a:p>
          <a:p>
            <a:pPr marL="0" indent="0">
              <a:buNone/>
            </a:pPr>
            <a:r>
              <a:rPr lang="en-GB" sz="3400" b="0" dirty="0"/>
              <a:t>Local authorities are unlikely to play a key role in identifying and catching traffickers.  However, they will be instrumental in gathering evidence from the victims about the traffickers and may find themselves involved in court cases against traffickers.</a:t>
            </a:r>
          </a:p>
          <a:p>
            <a:pPr marL="0" indent="0">
              <a:buNone/>
            </a:pPr>
            <a:endParaRPr lang="en-GB" sz="3400" b="0" dirty="0"/>
          </a:p>
          <a:p>
            <a:pPr marL="0" indent="0">
              <a:buNone/>
            </a:pPr>
            <a:r>
              <a:rPr lang="en-GB" sz="3400" b="0" dirty="0"/>
              <a:t>Under the National Referral Mechanism (NRM) </a:t>
            </a:r>
            <a:r>
              <a:rPr lang="en-GB" sz="3400" b="0" u="sng" dirty="0"/>
              <a:t>all</a:t>
            </a:r>
            <a:r>
              <a:rPr lang="en-GB" sz="3400" b="0" dirty="0"/>
              <a:t> Local Authorities are First Responders</a:t>
            </a:r>
          </a:p>
          <a:p>
            <a:pPr marL="0" indent="0">
              <a:buNone/>
            </a:pPr>
            <a:endParaRPr lang="en-GB" dirty="0"/>
          </a:p>
        </p:txBody>
      </p:sp>
    </p:spTree>
    <p:extLst>
      <p:ext uri="{BB962C8B-B14F-4D97-AF65-F5344CB8AC3E}">
        <p14:creationId xmlns:p14="http://schemas.microsoft.com/office/powerpoint/2010/main" val="31965972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DF631A-2B9B-450C-FE17-BC2A3A25A532}"/>
              </a:ext>
            </a:extLst>
          </p:cNvPr>
          <p:cNvSpPr>
            <a:spLocks noGrp="1"/>
          </p:cNvSpPr>
          <p:nvPr>
            <p:ph type="title"/>
          </p:nvPr>
        </p:nvSpPr>
        <p:spPr/>
        <p:txBody>
          <a:bodyPr>
            <a:normAutofit/>
          </a:bodyPr>
          <a:lstStyle/>
          <a:p>
            <a:r>
              <a:rPr lang="en-GB" sz="4000" b="0" dirty="0">
                <a:latin typeface="+mn-lt"/>
              </a:rPr>
              <a:t>Adult Victims</a:t>
            </a:r>
            <a:endParaRPr lang="en-GB" sz="4000" dirty="0">
              <a:latin typeface="+mn-lt"/>
            </a:endParaRPr>
          </a:p>
        </p:txBody>
      </p:sp>
      <p:pic>
        <p:nvPicPr>
          <p:cNvPr id="5" name="Content Placeholder 4">
            <a:extLst>
              <a:ext uri="{FF2B5EF4-FFF2-40B4-BE49-F238E27FC236}">
                <a16:creationId xmlns:a16="http://schemas.microsoft.com/office/drawing/2014/main" id="{F02ACE3F-5157-9B93-E261-CE228D021047}"/>
              </a:ext>
            </a:extLst>
          </p:cNvPr>
          <p:cNvPicPr>
            <a:picLocks noGrp="1" noChangeAspect="1"/>
          </p:cNvPicPr>
          <p:nvPr>
            <p:ph idx="1"/>
          </p:nvPr>
        </p:nvPicPr>
        <p:blipFill>
          <a:blip r:embed="rId2"/>
          <a:stretch>
            <a:fillRect/>
          </a:stretch>
        </p:blipFill>
        <p:spPr>
          <a:xfrm>
            <a:off x="838200" y="1690688"/>
            <a:ext cx="8767975" cy="4351338"/>
          </a:xfrm>
        </p:spPr>
      </p:pic>
    </p:spTree>
    <p:extLst>
      <p:ext uri="{BB962C8B-B14F-4D97-AF65-F5344CB8AC3E}">
        <p14:creationId xmlns:p14="http://schemas.microsoft.com/office/powerpoint/2010/main" val="16879917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28CC43-F406-1AFA-FD9F-1F6898AEDE59}"/>
              </a:ext>
            </a:extLst>
          </p:cNvPr>
          <p:cNvSpPr>
            <a:spLocks noGrp="1"/>
          </p:cNvSpPr>
          <p:nvPr>
            <p:ph type="title"/>
          </p:nvPr>
        </p:nvSpPr>
        <p:spPr/>
        <p:txBody>
          <a:bodyPr>
            <a:normAutofit/>
          </a:bodyPr>
          <a:lstStyle/>
          <a:p>
            <a:r>
              <a:rPr lang="en-GB" sz="4000" b="0" dirty="0">
                <a:latin typeface="+mn-lt"/>
              </a:rPr>
              <a:t>Child Victims</a:t>
            </a:r>
            <a:endParaRPr lang="en-GB" sz="4000" dirty="0">
              <a:latin typeface="+mn-lt"/>
            </a:endParaRPr>
          </a:p>
        </p:txBody>
      </p:sp>
      <p:pic>
        <p:nvPicPr>
          <p:cNvPr id="5" name="Content Placeholder 4">
            <a:extLst>
              <a:ext uri="{FF2B5EF4-FFF2-40B4-BE49-F238E27FC236}">
                <a16:creationId xmlns:a16="http://schemas.microsoft.com/office/drawing/2014/main" id="{14ABA2C3-656A-6716-D4AF-E14B731032CE}"/>
              </a:ext>
            </a:extLst>
          </p:cNvPr>
          <p:cNvPicPr>
            <a:picLocks noGrp="1" noChangeAspect="1"/>
          </p:cNvPicPr>
          <p:nvPr>
            <p:ph idx="1"/>
          </p:nvPr>
        </p:nvPicPr>
        <p:blipFill>
          <a:blip r:embed="rId2"/>
          <a:stretch>
            <a:fillRect/>
          </a:stretch>
        </p:blipFill>
        <p:spPr>
          <a:xfrm>
            <a:off x="838200" y="1690688"/>
            <a:ext cx="8104572" cy="4351338"/>
          </a:xfrm>
        </p:spPr>
      </p:pic>
    </p:spTree>
    <p:extLst>
      <p:ext uri="{BB962C8B-B14F-4D97-AF65-F5344CB8AC3E}">
        <p14:creationId xmlns:p14="http://schemas.microsoft.com/office/powerpoint/2010/main" val="13562661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B1CC73-C388-51B3-E94F-4C2C3FD0CFB8}"/>
              </a:ext>
            </a:extLst>
          </p:cNvPr>
          <p:cNvSpPr>
            <a:spLocks noGrp="1"/>
          </p:cNvSpPr>
          <p:nvPr>
            <p:ph type="title"/>
          </p:nvPr>
        </p:nvSpPr>
        <p:spPr/>
        <p:txBody>
          <a:bodyPr>
            <a:normAutofit/>
          </a:bodyPr>
          <a:lstStyle/>
          <a:p>
            <a:r>
              <a:rPr lang="en-GB" sz="4000" b="0" dirty="0">
                <a:latin typeface="+mn-lt"/>
              </a:rPr>
              <a:t>What Support/Advice can SBC offer?</a:t>
            </a:r>
            <a:endParaRPr lang="en-GB" sz="4000" dirty="0">
              <a:latin typeface="+mn-lt"/>
            </a:endParaRPr>
          </a:p>
        </p:txBody>
      </p:sp>
      <p:sp>
        <p:nvSpPr>
          <p:cNvPr id="3" name="Content Placeholder 2">
            <a:extLst>
              <a:ext uri="{FF2B5EF4-FFF2-40B4-BE49-F238E27FC236}">
                <a16:creationId xmlns:a16="http://schemas.microsoft.com/office/drawing/2014/main" id="{0AFADE1D-6A76-9557-D883-9B90BEBA016F}"/>
              </a:ext>
            </a:extLst>
          </p:cNvPr>
          <p:cNvSpPr>
            <a:spLocks noGrp="1"/>
          </p:cNvSpPr>
          <p:nvPr>
            <p:ph idx="1"/>
          </p:nvPr>
        </p:nvSpPr>
        <p:spPr/>
        <p:txBody>
          <a:bodyPr>
            <a:normAutofit lnSpcReduction="10000"/>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000" b="0" i="1" u="none" strike="noStrike" kern="1200" cap="none" spc="0" normalizeH="0" baseline="0" noProof="0" dirty="0">
                <a:ln>
                  <a:noFill/>
                </a:ln>
                <a:effectLst/>
                <a:uLnTx/>
                <a:uFillTx/>
                <a:latin typeface="Calibri" panose="020F0502020204030204"/>
                <a:ea typeface="+mn-ea"/>
                <a:cs typeface="+mn-cs"/>
              </a:rPr>
              <a:t>Councils have a duty to provide assistance to trafficked children in their area; adult victims who are foreign nationals, may not have recourse to public funds but local authority assistance can be provided on a discretionary basis.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000" b="0" i="1" u="none" strike="noStrike" kern="1200" cap="none" spc="0" normalizeH="0" baseline="0" noProof="0" dirty="0">
              <a:ln>
                <a:noFill/>
              </a:ln>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effectLst/>
                <a:uLnTx/>
                <a:uFillTx/>
                <a:latin typeface="Calibri" panose="020F0502020204030204"/>
                <a:ea typeface="+mn-ea"/>
                <a:cs typeface="+mn-cs"/>
              </a:rPr>
              <a:t>Scottish Borders Council has a dedicated First Responder Team which is made up of Adult Protection and Child Protection Officers, based in the Public Protection Unit.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000" b="0" i="0" u="none" strike="noStrike" kern="1200" cap="none" spc="0" normalizeH="0" baseline="0" noProof="0" dirty="0">
              <a:ln>
                <a:noFill/>
              </a:ln>
              <a:effectLst/>
              <a:uLnTx/>
              <a:uFillTx/>
              <a:latin typeface="Calibri" panose="020F0502020204030204"/>
              <a:ea typeface="+mn-ea"/>
              <a:cs typeface="+mn-cs"/>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GB" sz="2000" b="0" i="0" u="none" strike="noStrike" kern="100" cap="none" spc="0" normalizeH="0" baseline="0" noProof="0" dirty="0">
                <a:ln>
                  <a:noFill/>
                </a:ln>
                <a:effectLst/>
                <a:uLnTx/>
                <a:uFillTx/>
                <a:latin typeface="Calibri" panose="020F0502020204030204" pitchFamily="34" charset="0"/>
                <a:ea typeface="Calibri" panose="020F0502020204030204" pitchFamily="34" charset="0"/>
                <a:cs typeface="Times New Roman" panose="02020603050405020304" pitchFamily="18" charset="0"/>
              </a:rPr>
              <a:t>First Responders are responsible for supporting the national pathway to identification and protection by:</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kumimoji="0" lang="en-GB" sz="2000" b="0" i="0" u="none" strike="noStrike" kern="100" cap="none" spc="0" normalizeH="0" baseline="0" noProof="0" dirty="0">
                <a:ln>
                  <a:noFill/>
                </a:ln>
                <a:effectLst/>
                <a:uLnTx/>
                <a:uFillTx/>
                <a:latin typeface="Calibri" panose="020F0502020204030204" pitchFamily="34" charset="0"/>
                <a:ea typeface="Calibri" panose="020F0502020204030204" pitchFamily="34" charset="0"/>
                <a:cs typeface="Times New Roman" panose="02020603050405020304" pitchFamily="18" charset="0"/>
              </a:rPr>
              <a:t>Identifying potential victims</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kumimoji="0" lang="en-GB" sz="2000" b="0" i="0" u="none" strike="noStrike" kern="100" cap="none" spc="0" normalizeH="0" baseline="0" noProof="0" dirty="0">
                <a:ln>
                  <a:noFill/>
                </a:ln>
                <a:effectLst/>
                <a:uLnTx/>
                <a:uFillTx/>
                <a:latin typeface="Calibri" panose="020F0502020204030204" pitchFamily="34" charset="0"/>
                <a:ea typeface="Calibri" panose="020F0502020204030204" pitchFamily="34" charset="0"/>
                <a:cs typeface="Times New Roman" panose="02020603050405020304" pitchFamily="18" charset="0"/>
              </a:rPr>
              <a:t>Explaining the support available and gaining consent, where applicable</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kumimoji="0" lang="en-GB" sz="2000" b="0" i="0" u="none" strike="noStrike" kern="100" cap="none" spc="0" normalizeH="0" baseline="0" noProof="0" dirty="0">
                <a:ln>
                  <a:noFill/>
                </a:ln>
                <a:effectLst/>
                <a:uLnTx/>
                <a:uFillTx/>
                <a:latin typeface="Calibri" panose="020F0502020204030204" pitchFamily="34" charset="0"/>
                <a:ea typeface="Calibri" panose="020F0502020204030204" pitchFamily="34" charset="0"/>
                <a:cs typeface="Times New Roman" panose="02020603050405020304" pitchFamily="18" charset="0"/>
              </a:rPr>
              <a:t>Referring them into the NRM, where appropriate</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kumimoji="0" lang="en-GB" sz="2000" b="0" i="0" u="none" strike="noStrike" kern="100" cap="none" spc="0" normalizeH="0" baseline="0" noProof="0" dirty="0">
                <a:ln>
                  <a:noFill/>
                </a:ln>
                <a:effectLst/>
                <a:uLnTx/>
                <a:uFillTx/>
                <a:latin typeface="Calibri" panose="020F0502020204030204" pitchFamily="34" charset="0"/>
                <a:ea typeface="Calibri" panose="020F0502020204030204" pitchFamily="34" charset="0"/>
                <a:cs typeface="Times New Roman" panose="02020603050405020304" pitchFamily="18" charset="0"/>
              </a:rPr>
              <a:t>Safeguarding individuals</a:t>
            </a:r>
          </a:p>
          <a:p>
            <a:pPr marL="342900" marR="0" lvl="0" indent="-342900" algn="l" defTabSz="914400" rtl="0" eaLnBrk="1" fontAlgn="auto" latinLnBrk="0" hangingPunct="1">
              <a:lnSpc>
                <a:spcPct val="107000"/>
              </a:lnSpc>
              <a:spcBef>
                <a:spcPts val="0"/>
              </a:spcBef>
              <a:spcAft>
                <a:spcPts val="800"/>
              </a:spcAft>
              <a:buClrTx/>
              <a:buSzTx/>
              <a:buFont typeface="Symbol" panose="05050102010706020507" pitchFamily="18" charset="2"/>
              <a:buChar char=""/>
              <a:tabLst/>
              <a:defRPr/>
            </a:pPr>
            <a:r>
              <a:rPr kumimoji="0" lang="en-GB" sz="2000" b="0" i="0" u="none" strike="noStrike" kern="100" cap="none" spc="0" normalizeH="0" baseline="0" noProof="0" dirty="0">
                <a:ln>
                  <a:noFill/>
                </a:ln>
                <a:effectLst/>
                <a:uLnTx/>
                <a:uFillTx/>
                <a:latin typeface="Calibri" panose="020F0502020204030204" pitchFamily="34" charset="0"/>
                <a:ea typeface="Calibri" panose="020F0502020204030204" pitchFamily="34" charset="0"/>
                <a:cs typeface="Times New Roman" panose="02020603050405020304" pitchFamily="18" charset="0"/>
              </a:rPr>
              <a:t>Seeking legal advice as soon as practicably possible</a:t>
            </a:r>
          </a:p>
          <a:p>
            <a:pPr marL="0" indent="0">
              <a:buNone/>
            </a:pPr>
            <a:endParaRPr lang="en-GB" dirty="0"/>
          </a:p>
        </p:txBody>
      </p:sp>
    </p:spTree>
    <p:extLst>
      <p:ext uri="{BB962C8B-B14F-4D97-AF65-F5344CB8AC3E}">
        <p14:creationId xmlns:p14="http://schemas.microsoft.com/office/powerpoint/2010/main" val="22052964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13DBCB-9118-7410-902C-41E435C6CAE8}"/>
              </a:ext>
            </a:extLst>
          </p:cNvPr>
          <p:cNvSpPr>
            <a:spLocks noGrp="1"/>
          </p:cNvSpPr>
          <p:nvPr>
            <p:ph type="title"/>
          </p:nvPr>
        </p:nvSpPr>
        <p:spPr/>
        <p:txBody>
          <a:bodyPr>
            <a:normAutofit/>
          </a:bodyPr>
          <a:lstStyle/>
          <a:p>
            <a:r>
              <a:rPr lang="en-GB" altLang="en-US" sz="4000" b="0" dirty="0">
                <a:latin typeface="+mn-lt"/>
              </a:rPr>
              <a:t>SBC REFERRAL PROCESS</a:t>
            </a:r>
            <a:endParaRPr lang="en-GB" sz="4000" dirty="0">
              <a:latin typeface="+mn-lt"/>
            </a:endParaRPr>
          </a:p>
        </p:txBody>
      </p:sp>
      <p:sp>
        <p:nvSpPr>
          <p:cNvPr id="3" name="Content Placeholder 2">
            <a:extLst>
              <a:ext uri="{FF2B5EF4-FFF2-40B4-BE49-F238E27FC236}">
                <a16:creationId xmlns:a16="http://schemas.microsoft.com/office/drawing/2014/main" id="{3F64DA57-2652-5B7C-6530-40C6CA2D9912}"/>
              </a:ext>
            </a:extLst>
          </p:cNvPr>
          <p:cNvSpPr>
            <a:spLocks noGrp="1"/>
          </p:cNvSpPr>
          <p:nvPr>
            <p:ph idx="1"/>
          </p:nvPr>
        </p:nvSpPr>
        <p:spPr/>
        <p:txBody>
          <a:bodyPr>
            <a:normAutofit fontScale="92500" lnSpcReduction="10000"/>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effectLst/>
                <a:uLnTx/>
                <a:uFillTx/>
                <a:latin typeface="Calibri" panose="020F0502020204030204"/>
                <a:ea typeface="+mn-ea"/>
                <a:cs typeface="+mn-cs"/>
              </a:rPr>
              <a:t>You don’t need to be certain someone is a victim.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effectLst/>
                <a:uLnTx/>
                <a:uFillTx/>
                <a:latin typeface="Calibri" panose="020F0502020204030204"/>
                <a:ea typeface="+mn-ea"/>
                <a:cs typeface="+mn-cs"/>
              </a:rPr>
              <a:t>If you think you have encountered a person who has been a victim of human trafficking in the Scottish borders, you should contact the phone numbers below and the information will be passed on to the First Responder Team for action.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effectLst/>
                <a:uLnTx/>
                <a:uFillTx/>
                <a:latin typeface="Calibri" panose="020F0502020204030204"/>
                <a:ea typeface="+mn-ea"/>
                <a:cs typeface="+mn-cs"/>
              </a:rPr>
              <a:t>Potential adult victim identified – call 0300 100 1800</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b="1" i="0" u="none" strike="noStrike" kern="1200" cap="none" spc="0" normalizeH="0" baseline="0" noProof="0" dirty="0">
              <a:ln>
                <a:noFill/>
              </a:ln>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effectLst/>
                <a:uLnTx/>
                <a:uFillTx/>
                <a:latin typeface="Calibri" panose="020F0502020204030204"/>
                <a:ea typeface="+mn-ea"/>
                <a:cs typeface="+mn-cs"/>
              </a:rPr>
              <a:t>Potential child victim identified – call 01896 662787</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b="1" i="0" u="none" strike="noStrike" kern="1200" cap="none" spc="0" normalizeH="0" baseline="0" noProof="0" dirty="0">
              <a:ln>
                <a:noFill/>
              </a:ln>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effectLst/>
                <a:uLnTx/>
                <a:uFillTx/>
                <a:latin typeface="Calibri" panose="020F0502020204030204"/>
                <a:ea typeface="+mn-ea"/>
                <a:cs typeface="+mn-cs"/>
              </a:rPr>
              <a:t>Out of Hours (for adult or child) – call Emergency Duty Team 01896 752111</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b="1" i="0" u="none" strike="noStrike" kern="1200" cap="none" spc="0" normalizeH="0" baseline="0" noProof="0" dirty="0">
              <a:ln>
                <a:noFill/>
              </a:ln>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effectLst/>
                <a:uLnTx/>
                <a:uFillTx/>
                <a:latin typeface="Calibri" panose="020F0502020204030204"/>
                <a:ea typeface="+mn-ea"/>
                <a:cs typeface="+mn-cs"/>
              </a:rPr>
              <a:t>Potential victim identified in an emergency – call Police on 999</a:t>
            </a:r>
          </a:p>
          <a:p>
            <a:pPr marL="0" indent="0">
              <a:buNone/>
            </a:pPr>
            <a:endParaRPr lang="en-GB" dirty="0"/>
          </a:p>
        </p:txBody>
      </p:sp>
    </p:spTree>
    <p:extLst>
      <p:ext uri="{BB962C8B-B14F-4D97-AF65-F5344CB8AC3E}">
        <p14:creationId xmlns:p14="http://schemas.microsoft.com/office/powerpoint/2010/main" val="2837083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992175-BEFC-98BF-8E43-8842E7A1BB64}"/>
              </a:ext>
            </a:extLst>
          </p:cNvPr>
          <p:cNvSpPr>
            <a:spLocks noGrp="1"/>
          </p:cNvSpPr>
          <p:nvPr>
            <p:ph type="title"/>
          </p:nvPr>
        </p:nvSpPr>
        <p:spPr/>
        <p:txBody>
          <a:bodyPr>
            <a:normAutofit/>
          </a:bodyPr>
          <a:lstStyle/>
          <a:p>
            <a:r>
              <a:rPr lang="en-GB" sz="4000" b="0" dirty="0">
                <a:latin typeface="+mn-lt"/>
              </a:rPr>
              <a:t>What is being done in Scotland about Trafficking?</a:t>
            </a:r>
            <a:endParaRPr lang="en-GB" sz="4000" dirty="0">
              <a:latin typeface="+mn-lt"/>
            </a:endParaRPr>
          </a:p>
        </p:txBody>
      </p:sp>
      <p:sp>
        <p:nvSpPr>
          <p:cNvPr id="3" name="Content Placeholder 2">
            <a:extLst>
              <a:ext uri="{FF2B5EF4-FFF2-40B4-BE49-F238E27FC236}">
                <a16:creationId xmlns:a16="http://schemas.microsoft.com/office/drawing/2014/main" id="{6AEC0BE9-F9A8-E481-A146-86EFA9BD7CFE}"/>
              </a:ext>
            </a:extLst>
          </p:cNvPr>
          <p:cNvSpPr>
            <a:spLocks noGrp="1"/>
          </p:cNvSpPr>
          <p:nvPr>
            <p:ph idx="1"/>
          </p:nvPr>
        </p:nvSpPr>
        <p:spPr>
          <a:xfrm>
            <a:off x="838200" y="1549178"/>
            <a:ext cx="10772553" cy="4830356"/>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600" b="0" i="0" u="none" strike="noStrike" kern="1200" cap="none" spc="0" normalizeH="0" baseline="0" noProof="0" dirty="0">
                <a:ln>
                  <a:noFill/>
                </a:ln>
                <a:solidFill>
                  <a:prstClr val="black"/>
                </a:solidFill>
                <a:effectLst/>
                <a:uLnTx/>
                <a:uFillTx/>
                <a:latin typeface="Calibri" panose="020F0502020204030204"/>
                <a:ea typeface="+mn-ea"/>
                <a:cs typeface="+mn-cs"/>
                <a:hlinkClick r:id="rId2"/>
              </a:rPr>
              <a:t>Human Trafficking and Exploitation (Scotland) Act 2015 </a:t>
            </a:r>
            <a:r>
              <a:rPr kumimoji="0" lang="en-GB" sz="2600" b="0" i="0" u="none" strike="noStrike" kern="1200" cap="none" spc="0" normalizeH="0" baseline="0" noProof="0" dirty="0">
                <a:ln>
                  <a:noFill/>
                </a:ln>
                <a:effectLst/>
                <a:uLnTx/>
                <a:uFillTx/>
                <a:latin typeface="Calibri" panose="020F0502020204030204"/>
                <a:ea typeface="+mn-ea"/>
                <a:cs typeface="+mn-cs"/>
              </a:rPr>
              <a:t>– new offences, new powers for police and prosecutors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600" b="0" i="0" u="none" strike="noStrike" kern="1200" cap="none" spc="0" normalizeH="0" baseline="0" noProof="0" dirty="0">
                <a:ln>
                  <a:noFill/>
                </a:ln>
                <a:solidFill>
                  <a:prstClr val="black"/>
                </a:solidFill>
                <a:effectLst/>
                <a:uLnTx/>
                <a:uFillTx/>
                <a:latin typeface="Calibri" panose="020F0502020204030204"/>
                <a:ea typeface="+mn-ea"/>
                <a:cs typeface="+mn-cs"/>
                <a:hlinkClick r:id="rId3"/>
              </a:rPr>
              <a:t>Human Trafficking and Exploitation Strategy</a:t>
            </a:r>
            <a:r>
              <a:rPr kumimoji="0" lang="en-GB" sz="2600" b="0" i="0" u="none" strike="noStrike" kern="1200" cap="none" spc="0" normalizeH="0" baseline="0" noProof="0" dirty="0">
                <a:ln>
                  <a:noFill/>
                </a:ln>
                <a:effectLst/>
                <a:uLnTx/>
                <a:uFillTx/>
                <a:latin typeface="Calibri" panose="020F0502020204030204"/>
                <a:ea typeface="+mn-ea"/>
                <a:cs typeface="+mn-cs"/>
              </a:rPr>
              <a:t>* published May 2017 includes action 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600" b="0" i="0" u="none" strike="noStrike" kern="1200" cap="none" spc="0" normalizeH="0" baseline="0" noProof="0" dirty="0">
              <a:ln>
                <a:noFill/>
              </a:ln>
              <a:effectLst/>
              <a:uLnTx/>
              <a:uFillTx/>
              <a:latin typeface="Calibri" panose="020F0502020204030204"/>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600" b="0" i="0" u="none" strike="noStrike" kern="1200" cap="none" spc="0" normalizeH="0" baseline="0" noProof="0" dirty="0">
                <a:ln>
                  <a:noFill/>
                </a:ln>
                <a:effectLst/>
                <a:uLnTx/>
                <a:uFillTx/>
                <a:latin typeface="Calibri" panose="020F0502020204030204"/>
                <a:ea typeface="+mn-ea"/>
                <a:cs typeface="+mn-cs"/>
              </a:rPr>
              <a:t>Identifying victims and supporting them to safety and recovery</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600" b="0" i="0" u="none" strike="noStrike" kern="1200" cap="none" spc="0" normalizeH="0" baseline="0" noProof="0" dirty="0">
                <a:ln>
                  <a:noFill/>
                </a:ln>
                <a:effectLst/>
                <a:uLnTx/>
                <a:uFillTx/>
                <a:latin typeface="Calibri" panose="020F0502020204030204"/>
                <a:ea typeface="+mn-ea"/>
                <a:cs typeface="+mn-cs"/>
              </a:rPr>
              <a:t>Identifying perpetrators and disrupting their activity</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600" b="0" i="0" u="none" strike="noStrike" kern="1200" cap="none" spc="0" normalizeH="0" baseline="0" noProof="0" dirty="0">
                <a:ln>
                  <a:noFill/>
                </a:ln>
                <a:effectLst/>
                <a:uLnTx/>
                <a:uFillTx/>
                <a:latin typeface="Calibri" panose="020F0502020204030204"/>
                <a:ea typeface="+mn-ea"/>
                <a:cs typeface="+mn-cs"/>
              </a:rPr>
              <a:t>Addressing conditions that foster trafficking and exploitation</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600" b="0" i="0" u="none" strike="noStrike" kern="1200" cap="none" spc="0" normalizeH="0" baseline="0" noProof="0" dirty="0">
                <a:ln>
                  <a:noFill/>
                </a:ln>
                <a:effectLst/>
                <a:uLnTx/>
                <a:uFillTx/>
                <a:latin typeface="Calibri" panose="020F0502020204030204"/>
                <a:ea typeface="+mn-ea"/>
                <a:cs typeface="+mn-cs"/>
              </a:rPr>
              <a:t>Specific measures to address child trafficking</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altLang="en-US" sz="1800" b="0" i="0" u="none" strike="noStrike" kern="1200" cap="none" spc="0" normalizeH="0" baseline="0" noProof="0" dirty="0">
              <a:ln>
                <a:noFill/>
              </a:ln>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altLang="en-US" sz="1800" b="0" i="0" u="none" strike="noStrike" kern="1200" cap="none" spc="0" normalizeH="0" baseline="0" noProof="0" dirty="0">
                <a:ln>
                  <a:noFill/>
                </a:ln>
                <a:effectLst/>
                <a:uLnTx/>
                <a:uFillTx/>
                <a:latin typeface="Calibri" panose="020F0502020204030204"/>
                <a:ea typeface="+mn-ea"/>
                <a:cs typeface="+mn-cs"/>
              </a:rPr>
              <a:t>*The Strategy is being refreshed during 2024 by the Scottish Government and anti-trafficking partners</a:t>
            </a:r>
          </a:p>
          <a:p>
            <a:pPr marL="0" indent="0">
              <a:buNone/>
            </a:pPr>
            <a:endParaRPr lang="en-GB" dirty="0"/>
          </a:p>
        </p:txBody>
      </p:sp>
    </p:spTree>
    <p:extLst>
      <p:ext uri="{BB962C8B-B14F-4D97-AF65-F5344CB8AC3E}">
        <p14:creationId xmlns:p14="http://schemas.microsoft.com/office/powerpoint/2010/main" val="11892386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89CE44-10C7-BF91-7A6D-0C7A6C4DD89E}"/>
              </a:ext>
            </a:extLst>
          </p:cNvPr>
          <p:cNvSpPr>
            <a:spLocks noGrp="1"/>
          </p:cNvSpPr>
          <p:nvPr>
            <p:ph type="title"/>
          </p:nvPr>
        </p:nvSpPr>
        <p:spPr>
          <a:xfrm>
            <a:off x="838200" y="365126"/>
            <a:ext cx="10515600" cy="942680"/>
          </a:xfrm>
        </p:spPr>
        <p:txBody>
          <a:bodyPr>
            <a:normAutofit/>
          </a:bodyPr>
          <a:lstStyle/>
          <a:p>
            <a:r>
              <a:rPr lang="en-GB" sz="4000" b="0" dirty="0">
                <a:latin typeface="+mn-lt"/>
              </a:rPr>
              <a:t>Contacts and Other Resources</a:t>
            </a:r>
            <a:endParaRPr lang="en-GB" sz="4000" dirty="0">
              <a:latin typeface="+mn-lt"/>
            </a:endParaRPr>
          </a:p>
        </p:txBody>
      </p:sp>
      <p:sp>
        <p:nvSpPr>
          <p:cNvPr id="3" name="Content Placeholder 2">
            <a:extLst>
              <a:ext uri="{FF2B5EF4-FFF2-40B4-BE49-F238E27FC236}">
                <a16:creationId xmlns:a16="http://schemas.microsoft.com/office/drawing/2014/main" id="{874E8BE7-CCFA-929E-28CA-B52CD6AB844B}"/>
              </a:ext>
            </a:extLst>
          </p:cNvPr>
          <p:cNvSpPr>
            <a:spLocks noGrp="1"/>
          </p:cNvSpPr>
          <p:nvPr>
            <p:ph idx="1"/>
          </p:nvPr>
        </p:nvSpPr>
        <p:spPr>
          <a:xfrm>
            <a:off x="838200" y="1506649"/>
            <a:ext cx="10515600" cy="5170598"/>
          </a:xfrm>
        </p:spPr>
        <p:txBody>
          <a:bodyPr>
            <a:normAutofit fontScale="77500" lnSpcReduction="20000"/>
          </a:bodyPr>
          <a:lstStyle/>
          <a:p>
            <a:pPr marL="0" indent="0">
              <a:lnSpc>
                <a:spcPct val="100000"/>
              </a:lnSpc>
              <a:spcBef>
                <a:spcPct val="50000"/>
              </a:spcBef>
              <a:buNone/>
              <a:defRPr/>
            </a:pPr>
            <a:r>
              <a:rPr kumimoji="0" lang="en-GB" altLang="en-US" sz="2600" b="1" i="0" u="none" strike="noStrike" kern="1200" cap="none" spc="0" normalizeH="0" baseline="0" noProof="0" dirty="0">
                <a:ln>
                  <a:noFill/>
                </a:ln>
                <a:effectLst/>
                <a:uLnTx/>
                <a:uFillTx/>
                <a:latin typeface="Calibri" panose="020F0502020204030204"/>
                <a:ea typeface="+mn-ea"/>
                <a:cs typeface="+mn-cs"/>
              </a:rPr>
              <a:t>Children 1</a:t>
            </a:r>
            <a:r>
              <a:rPr kumimoji="0" lang="en-GB" altLang="en-US" sz="2600" b="1" i="0" u="none" strike="noStrike" kern="1200" cap="none" spc="0" normalizeH="0" baseline="30000" noProof="0" dirty="0">
                <a:ln>
                  <a:noFill/>
                </a:ln>
                <a:effectLst/>
                <a:uLnTx/>
                <a:uFillTx/>
                <a:latin typeface="Calibri" panose="020F0502020204030204"/>
                <a:ea typeface="+mn-ea"/>
                <a:cs typeface="+mn-cs"/>
              </a:rPr>
              <a:t>st</a:t>
            </a:r>
            <a:r>
              <a:rPr kumimoji="0" lang="en-GB" altLang="en-US" sz="2600" b="1" i="0" u="none" strike="noStrike" kern="1200" cap="none" spc="0" normalizeH="0" baseline="0" noProof="0" dirty="0">
                <a:ln>
                  <a:noFill/>
                </a:ln>
                <a:effectLst/>
                <a:uLnTx/>
                <a:uFillTx/>
                <a:latin typeface="Calibri" panose="020F0502020204030204"/>
                <a:ea typeface="+mn-ea"/>
                <a:cs typeface="+mn-cs"/>
              </a:rPr>
              <a:t>  (Scottish Borders)</a:t>
            </a:r>
            <a:r>
              <a:rPr kumimoji="0" lang="en-GB" altLang="en-US" sz="2600" b="0" i="0" u="none" strike="noStrike" kern="1200" cap="none" spc="0" normalizeH="0" baseline="0" noProof="0" dirty="0">
                <a:ln>
                  <a:noFill/>
                </a:ln>
                <a:effectLst/>
                <a:uLnTx/>
                <a:uFillTx/>
                <a:latin typeface="Calibri" panose="020F0502020204030204"/>
                <a:ea typeface="+mn-ea"/>
                <a:cs typeface="+mn-cs"/>
              </a:rPr>
              <a:t>	01750 22892	</a:t>
            </a:r>
            <a:r>
              <a:rPr lang="en-GB" sz="2600" i="1"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2"/>
              </a:rPr>
              <a:t>ettrick@children1st.org.uk</a:t>
            </a:r>
            <a:endParaRPr lang="en-GB" altLang="en-US" sz="2600" b="0" dirty="0">
              <a:solidFill>
                <a:schemeClr val="tx1">
                  <a:lumMod val="75000"/>
                  <a:lumOff val="25000"/>
                </a:schemeClr>
              </a:solidFill>
            </a:endParaRPr>
          </a:p>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en-GB" sz="2600" b="0" i="0" u="none" strike="noStrike" kern="1200" cap="none" spc="0" normalizeH="0" baseline="0" noProof="0" dirty="0">
                <a:ln>
                  <a:noFill/>
                </a:ln>
                <a:effectLst/>
                <a:uLnTx/>
                <a:uFillTx/>
                <a:latin typeface="Calibri" panose="020F0502020204030204" pitchFamily="34" charset="0"/>
                <a:ea typeface="Calibri" panose="020F0502020204030204" pitchFamily="34" charset="0"/>
                <a:cs typeface="+mn-cs"/>
              </a:rPr>
              <a:t>Provides support to children and young people up to the age of 18 within the Scottish Borders, who are victims of trafficking.</a:t>
            </a:r>
          </a:p>
          <a:p>
            <a:pPr marL="0" marR="0" lvl="0" indent="0" algn="l" defTabSz="914400" rtl="0" eaLnBrk="1" fontAlgn="auto" latinLnBrk="0" hangingPunct="1">
              <a:lnSpc>
                <a:spcPct val="100000"/>
              </a:lnSpc>
              <a:spcBef>
                <a:spcPct val="50000"/>
              </a:spcBef>
              <a:spcAft>
                <a:spcPts val="0"/>
              </a:spcAft>
              <a:buClrTx/>
              <a:buSzTx/>
              <a:buFontTx/>
              <a:buNone/>
              <a:tabLst/>
              <a:defRPr/>
            </a:pPr>
            <a:endParaRPr kumimoji="0" lang="en-GB" sz="2600" b="0" i="0" u="none" strike="noStrike" kern="1200" cap="none" spc="0" normalizeH="0" baseline="0" noProof="0" dirty="0">
              <a:ln>
                <a:noFill/>
              </a:ln>
              <a:effectLst/>
              <a:uLnTx/>
              <a:uFillTx/>
              <a:latin typeface="Calibri" panose="020F0502020204030204" pitchFamily="34" charset="0"/>
              <a:ea typeface="Calibri" panose="020F0502020204030204" pitchFamily="34" charset="0"/>
              <a:cs typeface="+mn-cs"/>
            </a:endParaRPr>
          </a:p>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en-GB" altLang="en-US" sz="2600" b="1" i="0" u="none" strike="noStrike" kern="1200" cap="none" spc="0" normalizeH="0" baseline="0" noProof="0" dirty="0">
                <a:ln>
                  <a:noFill/>
                </a:ln>
                <a:effectLst/>
                <a:uLnTx/>
                <a:uFillTx/>
                <a:latin typeface="Calibri" panose="020F0502020204030204"/>
                <a:ea typeface="+mn-ea"/>
                <a:cs typeface="+mn-cs"/>
              </a:rPr>
              <a:t>Migrant Help</a:t>
            </a:r>
            <a:r>
              <a:rPr kumimoji="0" lang="en-GB" altLang="en-US" sz="2600" b="0" i="0" u="none" strike="noStrike" kern="1200" cap="none" spc="0" normalizeH="0" baseline="0" noProof="0" dirty="0">
                <a:ln>
                  <a:noFill/>
                </a:ln>
                <a:effectLst/>
                <a:uLnTx/>
                <a:uFillTx/>
                <a:latin typeface="Calibri" panose="020F0502020204030204"/>
                <a:ea typeface="+mn-ea"/>
                <a:cs typeface="+mn-cs"/>
              </a:rPr>
              <a:t>	0141 884 7900 (daytime)	0141 212 8553 (</a:t>
            </a:r>
            <a:r>
              <a:rPr kumimoji="0" lang="en-GB" altLang="en-US" sz="2600" b="0" i="0" u="none" strike="noStrike" kern="1200" cap="none" spc="0" normalizeH="0" baseline="0" noProof="0" dirty="0" err="1">
                <a:ln>
                  <a:noFill/>
                </a:ln>
                <a:effectLst/>
                <a:uLnTx/>
                <a:uFillTx/>
                <a:latin typeface="Calibri" panose="020F0502020204030204"/>
                <a:ea typeface="+mn-ea"/>
                <a:cs typeface="+mn-cs"/>
              </a:rPr>
              <a:t>OoH</a:t>
            </a:r>
            <a:r>
              <a:rPr kumimoji="0" lang="en-GB" altLang="en-US" sz="2600" b="0" i="0" u="none" strike="noStrike" kern="1200" cap="none" spc="0" normalizeH="0" baseline="0" noProof="0" dirty="0">
                <a:ln>
                  <a:noFill/>
                </a:ln>
                <a:effectLst/>
                <a:uLnTx/>
                <a:uFillTx/>
                <a:latin typeface="Calibri" panose="020F0502020204030204"/>
                <a:ea typeface="+mn-ea"/>
                <a:cs typeface="+mn-cs"/>
              </a:rPr>
              <a:t>)</a:t>
            </a:r>
          </a:p>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en-GB" sz="2600" b="0" i="0" u="none" strike="noStrike" kern="1200" cap="none" spc="0" normalizeH="0" baseline="0" noProof="0" dirty="0">
                <a:ln>
                  <a:noFill/>
                </a:ln>
                <a:effectLst/>
                <a:uLnTx/>
                <a:uFillTx/>
                <a:latin typeface="Calibri" panose="020F0502020204030204" pitchFamily="34" charset="0"/>
                <a:ea typeface="Calibri" panose="020F0502020204030204" pitchFamily="34" charset="0"/>
                <a:cs typeface="+mn-cs"/>
              </a:rPr>
              <a:t>Protects people affected by displacement and exploitation, helping them thrive as individuals and recover from their trauma. </a:t>
            </a:r>
          </a:p>
          <a:p>
            <a:pPr marL="0" marR="0" lvl="0" indent="0" algn="l" defTabSz="914400" rtl="0" eaLnBrk="1" fontAlgn="auto" latinLnBrk="0" hangingPunct="1">
              <a:lnSpc>
                <a:spcPct val="100000"/>
              </a:lnSpc>
              <a:spcBef>
                <a:spcPct val="50000"/>
              </a:spcBef>
              <a:spcAft>
                <a:spcPts val="0"/>
              </a:spcAft>
              <a:buClrTx/>
              <a:buSzTx/>
              <a:buFontTx/>
              <a:buNone/>
              <a:tabLst/>
              <a:defRPr/>
            </a:pPr>
            <a:endParaRPr kumimoji="0" lang="en-GB" sz="2600" b="0" i="0" u="none" strike="noStrike" kern="1200" cap="none" spc="0" normalizeH="0" baseline="0" noProof="0" dirty="0">
              <a:ln>
                <a:noFill/>
              </a:ln>
              <a:effectLst/>
              <a:uLnTx/>
              <a:uFillTx/>
              <a:latin typeface="Calibri" panose="020F0502020204030204" pitchFamily="34" charset="0"/>
              <a:ea typeface="Calibri" panose="020F0502020204030204" pitchFamily="34" charset="0"/>
              <a:cs typeface="+mn-cs"/>
            </a:endParaRPr>
          </a:p>
          <a:p>
            <a:pPr marL="0" indent="0">
              <a:lnSpc>
                <a:spcPct val="100000"/>
              </a:lnSpc>
              <a:spcBef>
                <a:spcPct val="50000"/>
              </a:spcBef>
              <a:buNone/>
              <a:defRPr/>
            </a:pPr>
            <a:r>
              <a:rPr kumimoji="0" lang="en-GB" altLang="en-US" sz="2600" b="1" i="0" u="none" strike="noStrike" kern="1200" cap="none" spc="0" normalizeH="0" baseline="0" noProof="0" dirty="0">
                <a:ln>
                  <a:noFill/>
                </a:ln>
                <a:effectLst/>
                <a:uLnTx/>
                <a:uFillTx/>
                <a:latin typeface="Calibri" panose="020F0502020204030204"/>
                <a:ea typeface="+mn-ea"/>
                <a:cs typeface="+mn-cs"/>
              </a:rPr>
              <a:t>Scottish Government</a:t>
            </a:r>
            <a:r>
              <a:rPr kumimoji="0" lang="en-GB" altLang="en-US" sz="2600" b="0" i="0" u="none" strike="noStrike" kern="1200" cap="none" spc="0" normalizeH="0" baseline="0" noProof="0" dirty="0">
                <a:ln>
                  <a:noFill/>
                </a:ln>
                <a:effectLst/>
                <a:uLnTx/>
                <a:uFillTx/>
                <a:latin typeface="Calibri" panose="020F0502020204030204"/>
                <a:ea typeface="+mn-ea"/>
                <a:cs typeface="+mn-cs"/>
              </a:rPr>
              <a:t>	</a:t>
            </a:r>
            <a:r>
              <a:rPr lang="en-GB" altLang="en-US" sz="2600" b="0" dirty="0" err="1">
                <a:solidFill>
                  <a:schemeClr val="tx1">
                    <a:lumMod val="75000"/>
                    <a:lumOff val="25000"/>
                  </a:schemeClr>
                </a:solidFill>
                <a:hlinkClick r:id="rId3"/>
              </a:rPr>
              <a:t>human.trafficking@gov.scot</a:t>
            </a:r>
            <a:endParaRPr lang="en-GB" altLang="en-US" sz="2600" b="0" dirty="0">
              <a:solidFill>
                <a:schemeClr val="tx1">
                  <a:lumMod val="75000"/>
                  <a:lumOff val="25000"/>
                </a:schemeClr>
              </a:solidFill>
            </a:endParaRPr>
          </a:p>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en-GB" sz="2600" b="0" i="0" u="none" strike="noStrike" kern="1200" cap="none" spc="0" normalizeH="0" baseline="0" noProof="0" dirty="0">
                <a:ln>
                  <a:noFill/>
                </a:ln>
                <a:effectLst/>
                <a:uLnTx/>
                <a:uFillTx/>
                <a:latin typeface="Calibri" panose="020F0502020204030204" pitchFamily="34" charset="0"/>
                <a:ea typeface="Calibri" panose="020F0502020204030204" pitchFamily="34" charset="0"/>
                <a:cs typeface="+mn-cs"/>
              </a:rPr>
              <a:t>Provides victims with online help, support, advice and signposting to other agencies</a:t>
            </a:r>
          </a:p>
          <a:p>
            <a:pPr marL="0" marR="0" lvl="0" indent="0" algn="l" defTabSz="914400" rtl="0" eaLnBrk="1" fontAlgn="auto" latinLnBrk="0" hangingPunct="1">
              <a:lnSpc>
                <a:spcPct val="100000"/>
              </a:lnSpc>
              <a:spcBef>
                <a:spcPct val="50000"/>
              </a:spcBef>
              <a:spcAft>
                <a:spcPts val="0"/>
              </a:spcAft>
              <a:buClrTx/>
              <a:buSzTx/>
              <a:buFontTx/>
              <a:buNone/>
              <a:tabLst/>
              <a:defRPr/>
            </a:pPr>
            <a:endParaRPr kumimoji="0" lang="en-GB" altLang="en-US" sz="2600" b="0" i="0" u="none" strike="noStrike" kern="1200" cap="none" spc="0" normalizeH="0" baseline="0" noProof="0" dirty="0">
              <a:ln>
                <a:noFill/>
              </a:ln>
              <a:effectLst/>
              <a:uLnTx/>
              <a:uFillTx/>
              <a:latin typeface="Calibri" panose="020F0502020204030204"/>
              <a:ea typeface="+mn-ea"/>
              <a:cs typeface="+mn-cs"/>
            </a:endParaRPr>
          </a:p>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en-GB" altLang="en-US" sz="2600" b="1" i="0" u="none" strike="noStrike" kern="1200" cap="none" spc="0" normalizeH="0" baseline="0" noProof="0" dirty="0">
                <a:ln>
                  <a:noFill/>
                </a:ln>
                <a:effectLst/>
                <a:uLnTx/>
                <a:uFillTx/>
                <a:latin typeface="Calibri" panose="020F0502020204030204"/>
                <a:ea typeface="+mn-ea"/>
                <a:cs typeface="+mn-cs"/>
              </a:rPr>
              <a:t>TARA</a:t>
            </a:r>
            <a:r>
              <a:rPr kumimoji="0" lang="en-GB" altLang="en-US" sz="2600" b="0" i="0" u="none" strike="noStrike" kern="1200" cap="none" spc="0" normalizeH="0" baseline="0" noProof="0" dirty="0">
                <a:ln>
                  <a:noFill/>
                </a:ln>
                <a:effectLst/>
                <a:uLnTx/>
                <a:uFillTx/>
                <a:latin typeface="Calibri" panose="020F0502020204030204"/>
                <a:ea typeface="+mn-ea"/>
                <a:cs typeface="+mn-cs"/>
              </a:rPr>
              <a:t>	0141 276 7724 (24/7)</a:t>
            </a:r>
          </a:p>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en-GB" sz="2600" b="0" i="0" u="none" strike="noStrike" kern="1200" cap="none" spc="0" normalizeH="0" baseline="0" noProof="0" dirty="0">
                <a:ln>
                  <a:noFill/>
                </a:ln>
                <a:effectLst/>
                <a:uLnTx/>
                <a:uFillTx/>
                <a:latin typeface="Calibri" panose="020F0502020204030204" pitchFamily="34" charset="0"/>
                <a:ea typeface="Calibri" panose="020F0502020204030204" pitchFamily="34" charset="0"/>
                <a:cs typeface="+mn-cs"/>
              </a:rPr>
              <a:t>Provides support to women aged 18 years and over, who have been trafficked for the purposes of commercial sexual exploitation. </a:t>
            </a:r>
            <a:endParaRPr kumimoji="0" lang="en-GB" altLang="en-US" sz="2600" b="0" i="0" u="none" strike="noStrike" kern="1200" cap="none" spc="0" normalizeH="0" baseline="0" noProof="0" dirty="0">
              <a:ln>
                <a:noFill/>
              </a:ln>
              <a:effectLst/>
              <a:uLnTx/>
              <a:uFillTx/>
              <a:latin typeface="Calibri" panose="020F0502020204030204"/>
              <a:ea typeface="+mn-ea"/>
              <a:cs typeface="+mn-cs"/>
            </a:endParaRPr>
          </a:p>
          <a:p>
            <a:pPr marL="0" indent="0">
              <a:buNone/>
            </a:pPr>
            <a:endParaRPr lang="en-GB" dirty="0"/>
          </a:p>
        </p:txBody>
      </p:sp>
    </p:spTree>
    <p:extLst>
      <p:ext uri="{BB962C8B-B14F-4D97-AF65-F5344CB8AC3E}">
        <p14:creationId xmlns:p14="http://schemas.microsoft.com/office/powerpoint/2010/main" val="15976078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DBC37-355F-2E14-053C-FF43C2B4C2DC}"/>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1A603395-E370-1726-7F56-9B8D89CB9A06}"/>
              </a:ext>
            </a:extLst>
          </p:cNvPr>
          <p:cNvSpPr>
            <a:spLocks noGrp="1"/>
          </p:cNvSpPr>
          <p:nvPr>
            <p:ph idx="1"/>
          </p:nvPr>
        </p:nvSpPr>
        <p:spPr/>
        <p:txBody>
          <a:bodyPr/>
          <a:lstStyle/>
          <a:p>
            <a:pPr marL="0" indent="0" algn="ctr">
              <a:buNone/>
            </a:pPr>
            <a:endParaRPr lang="en-GB" dirty="0"/>
          </a:p>
          <a:p>
            <a:pPr marL="0" indent="0" algn="ctr">
              <a:buNone/>
            </a:pPr>
            <a:endParaRPr lang="en-GB" dirty="0"/>
          </a:p>
          <a:p>
            <a:pPr marL="0" indent="0" algn="ctr">
              <a:buNone/>
            </a:pPr>
            <a:r>
              <a:rPr lang="en-GB" sz="4800" b="1" dirty="0"/>
              <a:t>INSERT QUIZ</a:t>
            </a:r>
          </a:p>
        </p:txBody>
      </p:sp>
    </p:spTree>
    <p:extLst>
      <p:ext uri="{BB962C8B-B14F-4D97-AF65-F5344CB8AC3E}">
        <p14:creationId xmlns:p14="http://schemas.microsoft.com/office/powerpoint/2010/main" val="19205954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02F7FF-D212-FF80-2A72-792B1A3A6AE9}"/>
              </a:ext>
            </a:extLst>
          </p:cNvPr>
          <p:cNvSpPr>
            <a:spLocks noGrp="1"/>
          </p:cNvSpPr>
          <p:nvPr>
            <p:ph type="title"/>
          </p:nvPr>
        </p:nvSpPr>
        <p:spPr/>
        <p:txBody>
          <a:bodyPr>
            <a:normAutofit/>
          </a:bodyPr>
          <a:lstStyle/>
          <a:p>
            <a:r>
              <a:rPr lang="en-GB" sz="4000" b="0" dirty="0">
                <a:latin typeface="+mn-lt"/>
                <a:cs typeface="Arial" panose="020B0604020202020204" pitchFamily="34" charset="0"/>
              </a:rPr>
              <a:t>Introduction</a:t>
            </a:r>
            <a:endParaRPr lang="en-GB" sz="4000" dirty="0">
              <a:latin typeface="+mn-lt"/>
            </a:endParaRPr>
          </a:p>
        </p:txBody>
      </p:sp>
      <p:sp>
        <p:nvSpPr>
          <p:cNvPr id="3" name="Content Placeholder 2">
            <a:extLst>
              <a:ext uri="{FF2B5EF4-FFF2-40B4-BE49-F238E27FC236}">
                <a16:creationId xmlns:a16="http://schemas.microsoft.com/office/drawing/2014/main" id="{13F29A02-4F97-9C1C-11B7-6FDEB3814DCB}"/>
              </a:ext>
            </a:extLst>
          </p:cNvPr>
          <p:cNvSpPr>
            <a:spLocks noGrp="1"/>
          </p:cNvSpPr>
          <p:nvPr>
            <p:ph idx="1"/>
          </p:nvPr>
        </p:nvSpPr>
        <p:spPr>
          <a:xfrm>
            <a:off x="838200" y="1451611"/>
            <a:ext cx="10515600" cy="5041264"/>
          </a:xfrm>
        </p:spPr>
        <p:txBody>
          <a:bodyPr>
            <a:normAutofit fontScale="25000" lnSpcReduction="20000"/>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400" b="0" i="0" u="none" strike="noStrike" kern="1200" cap="none" spc="0" normalizeH="0" baseline="0" noProof="0" dirty="0">
                <a:ln>
                  <a:noFill/>
                </a:ln>
                <a:effectLst/>
                <a:uLnTx/>
                <a:uFillTx/>
                <a:latin typeface="Calibri" panose="020F0502020204030204"/>
                <a:ea typeface="+mn-ea"/>
                <a:cs typeface="Arial" panose="020B0604020202020204" pitchFamily="34" charset="0"/>
              </a:rPr>
              <a:t>Trafficking in human beings is a global phenomenon which causes misery and suffering to victims throughout the world, both in developed and developing countries.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400" b="0" i="0" u="none" strike="noStrike" kern="1200" cap="none" spc="0" normalizeH="0" baseline="0" noProof="0" dirty="0">
              <a:ln>
                <a:noFill/>
              </a:ln>
              <a:effectLst/>
              <a:uLnTx/>
              <a:uFillTx/>
              <a:latin typeface="Calibri" panose="020F0502020204030204"/>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400" b="0" i="0" u="none" strike="noStrike" kern="1200" cap="none" spc="0" normalizeH="0" baseline="0" noProof="0" dirty="0">
                <a:ln>
                  <a:noFill/>
                </a:ln>
                <a:effectLst/>
                <a:uLnTx/>
                <a:uFillTx/>
                <a:latin typeface="Calibri" panose="020F0502020204030204"/>
                <a:ea typeface="+mn-ea"/>
                <a:cs typeface="Arial" panose="020B0604020202020204" pitchFamily="34" charset="0"/>
              </a:rPr>
              <a:t>Human trafficking is referred to as a “hidden crime”, an area of criminality that can take many forms, involving a wide variety of offending, making it difficult to fully understand.</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400" b="0" i="0" u="none" strike="noStrike" kern="1200" cap="none" spc="0" normalizeH="0" baseline="0" noProof="0" dirty="0">
              <a:ln>
                <a:noFill/>
              </a:ln>
              <a:effectLst/>
              <a:uLnTx/>
              <a:uFillTx/>
              <a:latin typeface="Calibri" panose="020F0502020204030204"/>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400" b="0" i="0" u="none" strike="noStrike" kern="1200" cap="none" spc="0" normalizeH="0" baseline="0" noProof="0" dirty="0">
                <a:ln>
                  <a:noFill/>
                </a:ln>
                <a:effectLst/>
                <a:uLnTx/>
                <a:uFillTx/>
                <a:latin typeface="Calibri" panose="020F0502020204030204"/>
                <a:ea typeface="+mn-ea"/>
                <a:cs typeface="Arial" panose="020B0604020202020204" pitchFamily="34" charset="0"/>
              </a:rPr>
              <a:t>What you need to know is that human trafficking is happening in urban and rural Scotland, involving not only foreign nationals, but British nationals as well.</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400" b="0" i="0" u="none" strike="noStrike" kern="1200" cap="none" spc="0" normalizeH="0" baseline="0" noProof="0" dirty="0">
              <a:ln>
                <a:noFill/>
              </a:ln>
              <a:effectLst/>
              <a:uLnTx/>
              <a:uFillTx/>
              <a:latin typeface="Calibri" panose="020F0502020204030204"/>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400" b="0" i="0" u="none" strike="noStrike" kern="1200" cap="none" spc="0" normalizeH="0" baseline="0" noProof="0" dirty="0">
                <a:ln>
                  <a:noFill/>
                </a:ln>
                <a:effectLst/>
                <a:uLnTx/>
                <a:uFillTx/>
                <a:latin typeface="Calibri" panose="020F0502020204030204"/>
                <a:ea typeface="+mn-ea"/>
                <a:cs typeface="Arial" panose="020B0604020202020204" pitchFamily="34" charset="0"/>
              </a:rPr>
              <a:t>Human trafficking creates significant challenges for Scottish law-enforcement, public sector services, non-governmental organisations, as well as to the public.</a:t>
            </a:r>
          </a:p>
          <a:p>
            <a:pPr marL="0" indent="0">
              <a:buNone/>
            </a:pPr>
            <a:endParaRPr lang="en-GB" dirty="0"/>
          </a:p>
        </p:txBody>
      </p:sp>
    </p:spTree>
    <p:extLst>
      <p:ext uri="{BB962C8B-B14F-4D97-AF65-F5344CB8AC3E}">
        <p14:creationId xmlns:p14="http://schemas.microsoft.com/office/powerpoint/2010/main" val="17967916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ECBF6-B344-B4F2-ECCB-FEDD56563155}"/>
              </a:ext>
            </a:extLst>
          </p:cNvPr>
          <p:cNvSpPr>
            <a:spLocks noGrp="1"/>
          </p:cNvSpPr>
          <p:nvPr>
            <p:ph type="title"/>
          </p:nvPr>
        </p:nvSpPr>
        <p:spPr/>
        <p:txBody>
          <a:bodyPr>
            <a:normAutofit/>
          </a:bodyPr>
          <a:lstStyle/>
          <a:p>
            <a:pPr marL="0" marR="0" lvl="0" indent="0" defTabSz="914400" rtl="0" eaLnBrk="1" fontAlgn="auto" latinLnBrk="0" hangingPunct="1">
              <a:lnSpc>
                <a:spcPct val="100000"/>
              </a:lnSpc>
              <a:spcBef>
                <a:spcPts val="0"/>
              </a:spcBef>
              <a:spcAft>
                <a:spcPts val="0"/>
              </a:spcAft>
              <a:tabLst/>
              <a:defRPr/>
            </a:pPr>
            <a:r>
              <a:rPr kumimoji="0" lang="en-GB" sz="4000" b="0" i="0" u="none" strike="noStrike" kern="1200" cap="none" spc="0" normalizeH="0" baseline="0" noProof="0" dirty="0">
                <a:ln>
                  <a:noFill/>
                </a:ln>
                <a:effectLst/>
                <a:uLnTx/>
                <a:uFillTx/>
                <a:latin typeface="Calibri" panose="020F0502020204030204"/>
                <a:ea typeface="+mn-ea"/>
                <a:cs typeface="+mn-cs"/>
              </a:rPr>
              <a:t>Human Trafficking v People Smuggling</a:t>
            </a:r>
            <a:endParaRPr lang="en-GB" dirty="0"/>
          </a:p>
        </p:txBody>
      </p:sp>
      <p:sp>
        <p:nvSpPr>
          <p:cNvPr id="3" name="Content Placeholder 2">
            <a:extLst>
              <a:ext uri="{FF2B5EF4-FFF2-40B4-BE49-F238E27FC236}">
                <a16:creationId xmlns:a16="http://schemas.microsoft.com/office/drawing/2014/main" id="{F381323D-1CA3-1153-85F6-2AC57D88D2D4}"/>
              </a:ext>
            </a:extLst>
          </p:cNvPr>
          <p:cNvSpPr>
            <a:spLocks noGrp="1"/>
          </p:cNvSpPr>
          <p:nvPr>
            <p:ph idx="1"/>
          </p:nvPr>
        </p:nvSpPr>
        <p:spPr/>
        <p:txBody>
          <a:bodyPr>
            <a:normAutofit fontScale="92500" lnSpcReduction="10000"/>
          </a:bodyPr>
          <a:lstStyle/>
          <a:p>
            <a:pPr marL="0" indent="0">
              <a:buNone/>
            </a:pPr>
            <a:r>
              <a:rPr lang="en-GB" b="0" dirty="0"/>
              <a:t>Human trafficking should not be confused with people smuggling.  Smuggling is a crime against the </a:t>
            </a:r>
            <a:r>
              <a:rPr lang="en-GB" b="0" i="1" dirty="0"/>
              <a:t>state</a:t>
            </a:r>
            <a:r>
              <a:rPr lang="en-GB" b="0" dirty="0"/>
              <a:t>, trafficking is a crime against the </a:t>
            </a:r>
            <a:r>
              <a:rPr lang="en-GB" b="0" i="1" dirty="0"/>
              <a:t>person</a:t>
            </a:r>
            <a:r>
              <a:rPr lang="en-GB" b="0" dirty="0"/>
              <a:t>.</a:t>
            </a:r>
          </a:p>
          <a:p>
            <a:pPr marL="0" indent="0">
              <a:buNone/>
            </a:pPr>
            <a:endParaRPr lang="en-GB" b="0" dirty="0"/>
          </a:p>
          <a:p>
            <a:pPr marL="0" indent="0">
              <a:buNone/>
            </a:pPr>
            <a:r>
              <a:rPr lang="en-GB" b="0" dirty="0"/>
              <a:t>A trafficked victim and smuggled person may have entered the country by the same means i.e. the same container in the back of the same lorry, however upon arrival at their destination, the smuggled person is free to go about their own business, the trafficked person is not.</a:t>
            </a:r>
          </a:p>
          <a:p>
            <a:pPr marL="0" indent="0">
              <a:buNone/>
            </a:pPr>
            <a:endParaRPr lang="en-GB" b="0" dirty="0"/>
          </a:p>
          <a:p>
            <a:pPr marL="0" indent="0">
              <a:buNone/>
            </a:pPr>
            <a:r>
              <a:rPr lang="en-GB" b="0" dirty="0"/>
              <a:t>It may be that a trafficked victim initially thought that they were being smuggled, but this arrangement has changed and they are subject to exploitation.</a:t>
            </a:r>
          </a:p>
          <a:p>
            <a:pPr marL="0" indent="0">
              <a:buNone/>
            </a:pPr>
            <a:endParaRPr lang="en-GB" dirty="0"/>
          </a:p>
        </p:txBody>
      </p:sp>
    </p:spTree>
    <p:extLst>
      <p:ext uri="{BB962C8B-B14F-4D97-AF65-F5344CB8AC3E}">
        <p14:creationId xmlns:p14="http://schemas.microsoft.com/office/powerpoint/2010/main" val="33913584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AEAA1-6AC3-5B46-435A-1101D437DE1A}"/>
              </a:ext>
            </a:extLst>
          </p:cNvPr>
          <p:cNvSpPr>
            <a:spLocks noGrp="1"/>
          </p:cNvSpPr>
          <p:nvPr>
            <p:ph type="title"/>
          </p:nvPr>
        </p:nvSpPr>
        <p:spPr/>
        <p:txBody>
          <a:bodyPr>
            <a:normAutofit/>
          </a:bodyPr>
          <a:lstStyle/>
          <a:p>
            <a:r>
              <a:rPr lang="en-GB" sz="4000" b="0" dirty="0">
                <a:latin typeface="+mn-lt"/>
              </a:rPr>
              <a:t>Human Trafficking v People Smuggling</a:t>
            </a:r>
            <a:endParaRPr lang="en-GB" sz="4000" dirty="0">
              <a:latin typeface="+mn-lt"/>
            </a:endParaRPr>
          </a:p>
        </p:txBody>
      </p:sp>
      <p:pic>
        <p:nvPicPr>
          <p:cNvPr id="4" name="Content Placeholder 3">
            <a:extLst>
              <a:ext uri="{FF2B5EF4-FFF2-40B4-BE49-F238E27FC236}">
                <a16:creationId xmlns:a16="http://schemas.microsoft.com/office/drawing/2014/main" id="{28CDB855-D31F-FF9E-C41B-4619377E2493}"/>
              </a:ext>
            </a:extLst>
          </p:cNvPr>
          <p:cNvPicPr>
            <a:picLocks noGrp="1" noChangeAspect="1"/>
          </p:cNvPicPr>
          <p:nvPr>
            <p:ph idx="1"/>
          </p:nvPr>
        </p:nvPicPr>
        <p:blipFill>
          <a:blip r:embed="rId2"/>
          <a:stretch>
            <a:fillRect/>
          </a:stretch>
        </p:blipFill>
        <p:spPr>
          <a:xfrm>
            <a:off x="838200" y="1690688"/>
            <a:ext cx="10515600" cy="4529541"/>
          </a:xfrm>
          <a:prstGeom prst="rect">
            <a:avLst/>
          </a:prstGeom>
        </p:spPr>
      </p:pic>
    </p:spTree>
    <p:extLst>
      <p:ext uri="{BB962C8B-B14F-4D97-AF65-F5344CB8AC3E}">
        <p14:creationId xmlns:p14="http://schemas.microsoft.com/office/powerpoint/2010/main" val="3886327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EE7BF-FAA8-EA1B-2F45-207DF6701EEC}"/>
              </a:ext>
            </a:extLst>
          </p:cNvPr>
          <p:cNvSpPr>
            <a:spLocks noGrp="1"/>
          </p:cNvSpPr>
          <p:nvPr>
            <p:ph type="title"/>
          </p:nvPr>
        </p:nvSpPr>
        <p:spPr/>
        <p:txBody>
          <a:bodyPr>
            <a:normAutofit/>
          </a:bodyPr>
          <a:lstStyle/>
          <a:p>
            <a:pPr marL="0" marR="0" lvl="0" indent="0" defTabSz="914400" rtl="0" eaLnBrk="1" fontAlgn="auto" latinLnBrk="0" hangingPunct="1">
              <a:lnSpc>
                <a:spcPct val="100000"/>
              </a:lnSpc>
              <a:spcBef>
                <a:spcPts val="0"/>
              </a:spcBef>
              <a:spcAft>
                <a:spcPts val="0"/>
              </a:spcAft>
              <a:tabLst/>
              <a:defRPr/>
            </a:pPr>
            <a:r>
              <a:rPr kumimoji="0" lang="en-GB" b="0" i="0" u="none" strike="noStrike" kern="1200" cap="none" spc="0" normalizeH="0" baseline="0" noProof="0" dirty="0">
                <a:ln>
                  <a:noFill/>
                </a:ln>
                <a:effectLst/>
                <a:uLnTx/>
                <a:uFillTx/>
                <a:latin typeface="Calibri" panose="020F0502020204030204"/>
                <a:ea typeface="+mn-ea"/>
                <a:cs typeface="+mn-cs"/>
              </a:rPr>
              <a:t>The offence of human trafficking</a:t>
            </a:r>
            <a:br>
              <a:rPr kumimoji="0" lang="en-GB" sz="4000" b="0" i="0" u="none" strike="noStrike" kern="1200" cap="none" spc="0" normalizeH="0" baseline="0" noProof="0" dirty="0">
                <a:ln>
                  <a:noFill/>
                </a:ln>
                <a:effectLst/>
                <a:uLnTx/>
                <a:uFillTx/>
                <a:latin typeface="Calibri" panose="020F0502020204030204"/>
                <a:ea typeface="+mn-ea"/>
                <a:cs typeface="+mn-cs"/>
              </a:rPr>
            </a:br>
            <a:r>
              <a:rPr kumimoji="0" lang="en-GB" sz="2000" b="0" i="1" u="none" strike="noStrike" kern="1200" cap="none" spc="0" normalizeH="0" baseline="0" noProof="0" dirty="0">
                <a:ln>
                  <a:noFill/>
                </a:ln>
                <a:effectLst/>
                <a:uLnTx/>
                <a:uFillTx/>
                <a:latin typeface="Calibri" panose="020F0502020204030204"/>
                <a:ea typeface="+mn-ea"/>
                <a:cs typeface="+mn-cs"/>
              </a:rPr>
              <a:t>As per the Human Trafficking and Exploitation (Scotland) Act 2015</a:t>
            </a:r>
            <a:endParaRPr lang="en-GB" dirty="0"/>
          </a:p>
        </p:txBody>
      </p:sp>
      <p:sp>
        <p:nvSpPr>
          <p:cNvPr id="3" name="Content Placeholder 2">
            <a:extLst>
              <a:ext uri="{FF2B5EF4-FFF2-40B4-BE49-F238E27FC236}">
                <a16:creationId xmlns:a16="http://schemas.microsoft.com/office/drawing/2014/main" id="{9B200A00-0659-2CAF-F516-88BDB10B7B5D}"/>
              </a:ext>
            </a:extLst>
          </p:cNvPr>
          <p:cNvSpPr>
            <a:spLocks noGrp="1"/>
          </p:cNvSpPr>
          <p:nvPr>
            <p:ph idx="1"/>
          </p:nvPr>
        </p:nvSpPr>
        <p:spPr/>
        <p:txBody>
          <a:bodyPr/>
          <a:lstStyle/>
          <a:p>
            <a:pPr marL="0" indent="0">
              <a:buNone/>
            </a:pPr>
            <a:r>
              <a:rPr lang="en-GB" altLang="en-US" sz="2600" b="0" dirty="0">
                <a:solidFill>
                  <a:schemeClr val="tx1">
                    <a:lumMod val="75000"/>
                    <a:lumOff val="25000"/>
                  </a:schemeClr>
                </a:solidFill>
              </a:rPr>
              <a:t>There are two parts to the offence – the </a:t>
            </a:r>
            <a:r>
              <a:rPr lang="en-GB" altLang="en-US" sz="2600" dirty="0">
                <a:solidFill>
                  <a:schemeClr val="tx1">
                    <a:lumMod val="75000"/>
                    <a:lumOff val="25000"/>
                  </a:schemeClr>
                </a:solidFill>
              </a:rPr>
              <a:t>relevant action </a:t>
            </a:r>
            <a:r>
              <a:rPr lang="en-GB" altLang="en-US" sz="2600" b="0" dirty="0">
                <a:solidFill>
                  <a:schemeClr val="tx1">
                    <a:lumMod val="75000"/>
                    <a:lumOff val="25000"/>
                  </a:schemeClr>
                </a:solidFill>
              </a:rPr>
              <a:t>and an </a:t>
            </a:r>
            <a:r>
              <a:rPr lang="en-GB" altLang="en-US" sz="2600" dirty="0">
                <a:solidFill>
                  <a:schemeClr val="tx1">
                    <a:lumMod val="75000"/>
                    <a:lumOff val="25000"/>
                  </a:schemeClr>
                </a:solidFill>
              </a:rPr>
              <a:t>intention to exploit or knowledge of likely exploitation</a:t>
            </a:r>
            <a:r>
              <a:rPr lang="en-GB" altLang="en-US" sz="2600" b="0" dirty="0">
                <a:solidFill>
                  <a:schemeClr val="tx1">
                    <a:lumMod val="75000"/>
                    <a:lumOff val="25000"/>
                  </a:schemeClr>
                </a:solidFill>
              </a:rPr>
              <a:t>.  Both are needed for an offence to be committed.</a:t>
            </a:r>
          </a:p>
          <a:p>
            <a:pPr marL="342900" indent="-342900" eaLnBrk="1" hangingPunct="1">
              <a:spcBef>
                <a:spcPct val="50000"/>
              </a:spcBef>
              <a:buFont typeface="Arial" panose="020B0604020202020204" pitchFamily="34" charset="0"/>
              <a:buChar char="•"/>
              <a:defRPr/>
            </a:pPr>
            <a:r>
              <a:rPr lang="en-GB" sz="2600" b="0" dirty="0">
                <a:solidFill>
                  <a:schemeClr val="tx1">
                    <a:lumMod val="65000"/>
                    <a:lumOff val="35000"/>
                  </a:schemeClr>
                </a:solidFill>
              </a:rPr>
              <a:t>It does not matter whether the other person consents to the action being taken when carrying out a </a:t>
            </a:r>
            <a:r>
              <a:rPr lang="en-GB" sz="2600" dirty="0">
                <a:solidFill>
                  <a:schemeClr val="tx1">
                    <a:lumMod val="65000"/>
                    <a:lumOff val="35000"/>
                  </a:schemeClr>
                </a:solidFill>
              </a:rPr>
              <a:t>relevant action</a:t>
            </a:r>
            <a:r>
              <a:rPr lang="en-GB" sz="2600" b="0" dirty="0">
                <a:solidFill>
                  <a:schemeClr val="tx1">
                    <a:lumMod val="65000"/>
                    <a:lumOff val="35000"/>
                  </a:schemeClr>
                </a:solidFill>
              </a:rPr>
              <a:t>. </a:t>
            </a:r>
          </a:p>
          <a:p>
            <a:pPr marL="342900" indent="-342900" eaLnBrk="1" hangingPunct="1">
              <a:spcBef>
                <a:spcPct val="50000"/>
              </a:spcBef>
              <a:buFont typeface="Arial" panose="020B0604020202020204" pitchFamily="34" charset="0"/>
              <a:buChar char="•"/>
              <a:defRPr/>
            </a:pPr>
            <a:r>
              <a:rPr lang="en-GB" sz="2600" b="0" dirty="0">
                <a:solidFill>
                  <a:schemeClr val="tx1">
                    <a:lumMod val="65000"/>
                    <a:lumOff val="35000"/>
                  </a:schemeClr>
                </a:solidFill>
              </a:rPr>
              <a:t>The person doing the relevant action must either be doing so with the </a:t>
            </a:r>
            <a:r>
              <a:rPr lang="en-GB" sz="2600" dirty="0">
                <a:solidFill>
                  <a:schemeClr val="tx1">
                    <a:lumMod val="65000"/>
                    <a:lumOff val="35000"/>
                  </a:schemeClr>
                </a:solidFill>
              </a:rPr>
              <a:t>intention of exploiting</a:t>
            </a:r>
            <a:r>
              <a:rPr lang="en-GB" sz="2600" b="0" dirty="0">
                <a:solidFill>
                  <a:schemeClr val="tx1">
                    <a:lumMod val="65000"/>
                    <a:lumOff val="35000"/>
                  </a:schemeClr>
                </a:solidFill>
              </a:rPr>
              <a:t> the other person or, </a:t>
            </a:r>
            <a:r>
              <a:rPr lang="en-GB" sz="2600" dirty="0">
                <a:solidFill>
                  <a:schemeClr val="tx1">
                    <a:lumMod val="65000"/>
                    <a:lumOff val="35000"/>
                  </a:schemeClr>
                </a:solidFill>
              </a:rPr>
              <a:t>in the knowledge that the person is likely to be exploited</a:t>
            </a:r>
            <a:endParaRPr lang="en-GB" altLang="en-US" sz="2600" dirty="0">
              <a:solidFill>
                <a:schemeClr val="tx1">
                  <a:lumMod val="65000"/>
                  <a:lumOff val="35000"/>
                </a:schemeClr>
              </a:solidFill>
            </a:endParaRPr>
          </a:p>
          <a:p>
            <a:pPr marL="0" indent="0">
              <a:buNone/>
            </a:pPr>
            <a:endParaRPr lang="en-GB" dirty="0"/>
          </a:p>
        </p:txBody>
      </p:sp>
    </p:spTree>
    <p:extLst>
      <p:ext uri="{BB962C8B-B14F-4D97-AF65-F5344CB8AC3E}">
        <p14:creationId xmlns:p14="http://schemas.microsoft.com/office/powerpoint/2010/main" val="123315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FD6FE9-0DE5-EFE2-3736-2A87E3D0A5E5}"/>
              </a:ext>
            </a:extLst>
          </p:cNvPr>
          <p:cNvSpPr>
            <a:spLocks noGrp="1"/>
          </p:cNvSpPr>
          <p:nvPr>
            <p:ph type="title"/>
          </p:nvPr>
        </p:nvSpPr>
        <p:spPr/>
        <p:txBody>
          <a:bodyPr>
            <a:normAutofit/>
          </a:bodyPr>
          <a:lstStyle/>
          <a:p>
            <a:pPr marL="0" marR="0" lvl="0" indent="0" defTabSz="914400" rtl="0" eaLnBrk="1" fontAlgn="auto" latinLnBrk="0" hangingPunct="1">
              <a:lnSpc>
                <a:spcPct val="100000"/>
              </a:lnSpc>
              <a:spcBef>
                <a:spcPts val="0"/>
              </a:spcBef>
              <a:spcAft>
                <a:spcPts val="0"/>
              </a:spcAft>
              <a:tabLst/>
              <a:defRPr/>
            </a:pPr>
            <a:r>
              <a:rPr kumimoji="0" lang="en-GB" sz="4000" b="0" i="0" u="none" strike="noStrike" kern="1200" cap="none" spc="0" normalizeH="0" baseline="0" noProof="0" dirty="0">
                <a:ln>
                  <a:noFill/>
                </a:ln>
                <a:effectLst/>
                <a:uLnTx/>
                <a:uFillTx/>
                <a:latin typeface="Calibri" panose="020F0502020204030204"/>
                <a:ea typeface="+mn-ea"/>
                <a:cs typeface="+mn-cs"/>
              </a:rPr>
              <a:t>Relevant Action</a:t>
            </a:r>
            <a:br>
              <a:rPr kumimoji="0" lang="en-GB" sz="4000" b="0" i="0" u="none" strike="noStrike" kern="1200" cap="none" spc="0" normalizeH="0" baseline="0" noProof="0" dirty="0">
                <a:ln>
                  <a:noFill/>
                </a:ln>
                <a:effectLst/>
                <a:uLnTx/>
                <a:uFillTx/>
                <a:latin typeface="Calibri" panose="020F0502020204030204"/>
                <a:ea typeface="+mn-ea"/>
                <a:cs typeface="+mn-cs"/>
              </a:rPr>
            </a:br>
            <a:r>
              <a:rPr kumimoji="0" lang="en-GB" sz="2000" b="0" i="1" u="none" strike="noStrike" kern="1200" cap="none" spc="0" normalizeH="0" baseline="0" noProof="0" dirty="0">
                <a:ln>
                  <a:noFill/>
                </a:ln>
                <a:effectLst/>
                <a:uLnTx/>
                <a:uFillTx/>
                <a:latin typeface="Calibri" panose="020F0502020204030204"/>
                <a:ea typeface="+mn-ea"/>
                <a:cs typeface="+mn-cs"/>
              </a:rPr>
              <a:t>As per the Human Trafficking and Exploitation (Scotland) Act 2015</a:t>
            </a:r>
            <a:endParaRPr lang="en-GB" dirty="0"/>
          </a:p>
        </p:txBody>
      </p:sp>
      <p:sp>
        <p:nvSpPr>
          <p:cNvPr id="3" name="Content Placeholder 2">
            <a:extLst>
              <a:ext uri="{FF2B5EF4-FFF2-40B4-BE49-F238E27FC236}">
                <a16:creationId xmlns:a16="http://schemas.microsoft.com/office/drawing/2014/main" id="{960C03DA-7382-F1A1-E75C-758E46EE6FF3}"/>
              </a:ext>
            </a:extLst>
          </p:cNvPr>
          <p:cNvSpPr>
            <a:spLocks noGrp="1"/>
          </p:cNvSpPr>
          <p:nvPr>
            <p:ph idx="1"/>
          </p:nvPr>
        </p:nvSpPr>
        <p:spPr>
          <a:xfrm>
            <a:off x="838200" y="1997075"/>
            <a:ext cx="10515600" cy="3340735"/>
          </a:xfrm>
        </p:spPr>
        <p:txBody>
          <a:bodyPr>
            <a:normAutofit/>
          </a:bodyPr>
          <a:lstStyle/>
          <a:p>
            <a:pPr marL="342900" indent="-342900" eaLnBrk="1" hangingPunct="1">
              <a:spcBef>
                <a:spcPct val="50000"/>
              </a:spcBef>
              <a:buFont typeface="Arial" panose="020B0604020202020204" pitchFamily="34" charset="0"/>
              <a:buChar char="•"/>
              <a:defRPr/>
            </a:pPr>
            <a:r>
              <a:rPr lang="en-GB" altLang="en-US" sz="2600" b="0" dirty="0"/>
              <a:t>Recruiting another person</a:t>
            </a:r>
          </a:p>
          <a:p>
            <a:pPr marL="342900" indent="-342900" eaLnBrk="1" hangingPunct="1">
              <a:spcBef>
                <a:spcPct val="50000"/>
              </a:spcBef>
              <a:buFont typeface="Arial" panose="020B0604020202020204" pitchFamily="34" charset="0"/>
              <a:buChar char="•"/>
              <a:defRPr/>
            </a:pPr>
            <a:r>
              <a:rPr lang="en-GB" altLang="en-US" sz="2600" b="0" dirty="0"/>
              <a:t>Transporting or transferring another person</a:t>
            </a:r>
          </a:p>
          <a:p>
            <a:pPr marL="342900" indent="-342900" eaLnBrk="1" hangingPunct="1">
              <a:spcBef>
                <a:spcPct val="50000"/>
              </a:spcBef>
              <a:buFont typeface="Arial" panose="020B0604020202020204" pitchFamily="34" charset="0"/>
              <a:buChar char="•"/>
              <a:defRPr/>
            </a:pPr>
            <a:r>
              <a:rPr lang="en-GB" altLang="en-US" sz="2600" b="0" dirty="0"/>
              <a:t>Harbouring or receiving another person</a:t>
            </a:r>
          </a:p>
          <a:p>
            <a:pPr marL="342900" indent="-342900" eaLnBrk="1" hangingPunct="1">
              <a:spcBef>
                <a:spcPct val="50000"/>
              </a:spcBef>
              <a:buFont typeface="Arial" panose="020B0604020202020204" pitchFamily="34" charset="0"/>
              <a:buChar char="•"/>
              <a:defRPr/>
            </a:pPr>
            <a:r>
              <a:rPr lang="en-GB" altLang="en-US" sz="2600" b="0" dirty="0"/>
              <a:t>Exchanging control over, or transferring control over another person</a:t>
            </a:r>
          </a:p>
          <a:p>
            <a:pPr marL="342900" indent="-342900" eaLnBrk="1" hangingPunct="1">
              <a:spcBef>
                <a:spcPct val="50000"/>
              </a:spcBef>
              <a:buFont typeface="Arial" panose="020B0604020202020204" pitchFamily="34" charset="0"/>
              <a:buChar char="•"/>
              <a:defRPr/>
            </a:pPr>
            <a:r>
              <a:rPr lang="en-GB" altLang="en-US" sz="2600" b="0" dirty="0"/>
              <a:t>Arranging or facilitating (without necessarily </a:t>
            </a:r>
            <a:r>
              <a:rPr lang="en-GB" altLang="en-US" sz="2600" b="0" i="1" dirty="0"/>
              <a:t>doing</a:t>
            </a:r>
            <a:r>
              <a:rPr lang="en-GB" altLang="en-US" sz="2600" b="0" dirty="0"/>
              <a:t>) any of the actions above</a:t>
            </a:r>
            <a:endParaRPr lang="en-GB" sz="2600" dirty="0"/>
          </a:p>
        </p:txBody>
      </p:sp>
    </p:spTree>
    <p:extLst>
      <p:ext uri="{BB962C8B-B14F-4D97-AF65-F5344CB8AC3E}">
        <p14:creationId xmlns:p14="http://schemas.microsoft.com/office/powerpoint/2010/main" val="30509291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DA28C-37DB-4948-09A6-7EFF2B8A8B16}"/>
              </a:ext>
            </a:extLst>
          </p:cNvPr>
          <p:cNvSpPr>
            <a:spLocks noGrp="1"/>
          </p:cNvSpPr>
          <p:nvPr>
            <p:ph type="title"/>
          </p:nvPr>
        </p:nvSpPr>
        <p:spPr/>
        <p:txBody>
          <a:bodyPr>
            <a:normAutofit/>
          </a:bodyPr>
          <a:lstStyle/>
          <a:p>
            <a:pPr marL="0" marR="0" lvl="0" indent="0" defTabSz="914400" rtl="0" eaLnBrk="1" fontAlgn="auto" latinLnBrk="0" hangingPunct="1">
              <a:lnSpc>
                <a:spcPct val="100000"/>
              </a:lnSpc>
              <a:spcBef>
                <a:spcPts val="0"/>
              </a:spcBef>
              <a:spcAft>
                <a:spcPts val="0"/>
              </a:spcAft>
              <a:tabLst/>
              <a:defRPr/>
            </a:pPr>
            <a:r>
              <a:rPr kumimoji="0" lang="en-GB" altLang="en-US" sz="4000" b="0" i="0" u="none" strike="noStrike" kern="1200" cap="none" spc="0" normalizeH="0" baseline="0" noProof="0" dirty="0">
                <a:ln>
                  <a:noFill/>
                </a:ln>
                <a:effectLst/>
                <a:uLnTx/>
                <a:uFillTx/>
                <a:latin typeface="Calibri" panose="020F0502020204030204"/>
                <a:ea typeface="+mn-ea"/>
                <a:cs typeface="+mn-cs"/>
              </a:rPr>
              <a:t>Intention to Exploit, or Knowledge of Likely Exploitation</a:t>
            </a:r>
            <a:endParaRPr lang="en-GB" dirty="0"/>
          </a:p>
        </p:txBody>
      </p:sp>
      <p:sp>
        <p:nvSpPr>
          <p:cNvPr id="3" name="Content Placeholder 2">
            <a:extLst>
              <a:ext uri="{FF2B5EF4-FFF2-40B4-BE49-F238E27FC236}">
                <a16:creationId xmlns:a16="http://schemas.microsoft.com/office/drawing/2014/main" id="{6CD07BB9-D947-87A4-51BB-408D866B5FA4}"/>
              </a:ext>
            </a:extLst>
          </p:cNvPr>
          <p:cNvSpPr>
            <a:spLocks noGrp="1"/>
          </p:cNvSpPr>
          <p:nvPr>
            <p:ph idx="1"/>
          </p:nvPr>
        </p:nvSpPr>
        <p:spPr/>
        <p:txBody>
          <a:bodyPr/>
          <a:lstStyle/>
          <a:p>
            <a:pPr marL="0" indent="0">
              <a:buNone/>
            </a:pPr>
            <a:r>
              <a:rPr lang="en-GB" sz="2600" b="0" dirty="0"/>
              <a:t>The Human Trafficking and Exploitation (Scotland) Act 2015 defines 4 types of exploitation:</a:t>
            </a:r>
          </a:p>
          <a:p>
            <a:pPr marL="0" indent="0">
              <a:buNone/>
            </a:pPr>
            <a:endParaRPr lang="en-GB" sz="2600" b="0" dirty="0"/>
          </a:p>
          <a:p>
            <a:pPr marL="342900" indent="-342900">
              <a:spcBef>
                <a:spcPts val="1440"/>
              </a:spcBef>
              <a:buFont typeface="Arial" panose="020B0604020202020204" pitchFamily="34" charset="0"/>
              <a:buChar char="•"/>
            </a:pPr>
            <a:r>
              <a:rPr lang="en-GB" sz="2600" b="0" dirty="0"/>
              <a:t>Slavery, servitude and forced or compulsory labour;</a:t>
            </a:r>
          </a:p>
          <a:p>
            <a:pPr marL="342900" indent="-342900">
              <a:spcBef>
                <a:spcPts val="1440"/>
              </a:spcBef>
              <a:buFont typeface="Arial" panose="020B0604020202020204" pitchFamily="34" charset="0"/>
              <a:buChar char="•"/>
            </a:pPr>
            <a:r>
              <a:rPr lang="en-GB" sz="2600" b="0" dirty="0"/>
              <a:t>Prostitution or sexual exploitation;</a:t>
            </a:r>
          </a:p>
          <a:p>
            <a:pPr marL="342900" indent="-342900">
              <a:spcBef>
                <a:spcPts val="1440"/>
              </a:spcBef>
              <a:buFont typeface="Arial" panose="020B0604020202020204" pitchFamily="34" charset="0"/>
              <a:buChar char="•"/>
            </a:pPr>
            <a:r>
              <a:rPr lang="en-GB" sz="2600" b="0" dirty="0"/>
              <a:t>Removal of organs</a:t>
            </a:r>
          </a:p>
          <a:p>
            <a:pPr marL="342900" indent="-342900">
              <a:spcBef>
                <a:spcPts val="1440"/>
              </a:spcBef>
              <a:buFont typeface="Arial" panose="020B0604020202020204" pitchFamily="34" charset="0"/>
              <a:buChar char="•"/>
            </a:pPr>
            <a:r>
              <a:rPr lang="en-GB" sz="2600" b="0" dirty="0"/>
              <a:t>Securing services and benefits</a:t>
            </a:r>
          </a:p>
          <a:p>
            <a:pPr marL="0" indent="0">
              <a:buNone/>
            </a:pPr>
            <a:endParaRPr lang="en-GB" dirty="0"/>
          </a:p>
        </p:txBody>
      </p:sp>
    </p:spTree>
    <p:extLst>
      <p:ext uri="{BB962C8B-B14F-4D97-AF65-F5344CB8AC3E}">
        <p14:creationId xmlns:p14="http://schemas.microsoft.com/office/powerpoint/2010/main" val="33007073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48859-6CE8-AB43-0B8C-23955F3188D1}"/>
              </a:ext>
            </a:extLst>
          </p:cNvPr>
          <p:cNvSpPr>
            <a:spLocks noGrp="1"/>
          </p:cNvSpPr>
          <p:nvPr>
            <p:ph type="title"/>
          </p:nvPr>
        </p:nvSpPr>
        <p:spPr/>
        <p:txBody>
          <a:bodyPr>
            <a:normAutofit/>
          </a:bodyPr>
          <a:lstStyle/>
          <a:p>
            <a:r>
              <a:rPr lang="en-GB" sz="4000" b="0" dirty="0">
                <a:latin typeface="+mn-lt"/>
              </a:rPr>
              <a:t>Trafficking within UK Borders</a:t>
            </a:r>
            <a:endParaRPr lang="en-GB" sz="4000" dirty="0">
              <a:latin typeface="+mn-lt"/>
            </a:endParaRPr>
          </a:p>
        </p:txBody>
      </p:sp>
      <p:sp>
        <p:nvSpPr>
          <p:cNvPr id="3" name="Content Placeholder 2">
            <a:extLst>
              <a:ext uri="{FF2B5EF4-FFF2-40B4-BE49-F238E27FC236}">
                <a16:creationId xmlns:a16="http://schemas.microsoft.com/office/drawing/2014/main" id="{D3E35EC0-C507-6F27-AD38-271760E59450}"/>
              </a:ext>
            </a:extLst>
          </p:cNvPr>
          <p:cNvSpPr>
            <a:spLocks noGrp="1"/>
          </p:cNvSpPr>
          <p:nvPr>
            <p:ph idx="1"/>
          </p:nvPr>
        </p:nvSpPr>
        <p:spPr/>
        <p:txBody>
          <a:bodyPr>
            <a:normAutofit fontScale="92500" lnSpcReduction="10000"/>
          </a:bodyPr>
          <a:lstStyle/>
          <a:p>
            <a:pPr marL="0" indent="0">
              <a:buNone/>
            </a:pPr>
            <a:r>
              <a:rPr lang="en-GB" b="0" dirty="0"/>
              <a:t>Trafficking does not have to be international and it happens within the UK – including by </a:t>
            </a:r>
            <a:r>
              <a:rPr lang="en-GB" b="0"/>
              <a:t>and to British </a:t>
            </a:r>
            <a:r>
              <a:rPr lang="en-GB" b="0" dirty="0"/>
              <a:t>nationals. </a:t>
            </a:r>
          </a:p>
          <a:p>
            <a:pPr marL="0" indent="0">
              <a:buNone/>
            </a:pPr>
            <a:endParaRPr lang="en-GB" b="0" dirty="0"/>
          </a:p>
          <a:p>
            <a:pPr marL="0" indent="0">
              <a:buNone/>
            </a:pPr>
            <a:r>
              <a:rPr lang="en-GB" b="0" dirty="0"/>
              <a:t>This includes moving a victim:</a:t>
            </a:r>
          </a:p>
          <a:p>
            <a:pPr marL="0" indent="0">
              <a:buNone/>
            </a:pPr>
            <a:endParaRPr lang="en-GB" sz="2800" b="0" dirty="0"/>
          </a:p>
          <a:p>
            <a:pPr marL="342900" indent="-342900">
              <a:spcAft>
                <a:spcPts val="600"/>
              </a:spcAft>
              <a:buFont typeface="Arial" panose="020B0604020202020204" pitchFamily="34" charset="0"/>
              <a:buChar char="•"/>
            </a:pPr>
            <a:r>
              <a:rPr lang="en-GB" b="0" dirty="0"/>
              <a:t>From one town to another in Scotland/UK</a:t>
            </a:r>
          </a:p>
          <a:p>
            <a:pPr marL="342900" indent="-342900">
              <a:spcAft>
                <a:spcPts val="600"/>
              </a:spcAft>
              <a:buFont typeface="Arial" panose="020B0604020202020204" pitchFamily="34" charset="0"/>
              <a:buChar char="•"/>
            </a:pPr>
            <a:r>
              <a:rPr lang="en-GB" b="0" dirty="0"/>
              <a:t>From one street to another within the same town</a:t>
            </a:r>
          </a:p>
          <a:p>
            <a:pPr marL="342900" indent="-342900">
              <a:spcAft>
                <a:spcPts val="600"/>
              </a:spcAft>
              <a:buFont typeface="Arial" panose="020B0604020202020204" pitchFamily="34" charset="0"/>
              <a:buChar char="•"/>
            </a:pPr>
            <a:r>
              <a:rPr lang="en-GB" b="0" dirty="0"/>
              <a:t>From one room to another within the same property</a:t>
            </a:r>
          </a:p>
          <a:p>
            <a:pPr marL="342900" indent="-342900">
              <a:spcAft>
                <a:spcPts val="600"/>
              </a:spcAft>
              <a:buFont typeface="Arial" panose="020B0604020202020204" pitchFamily="34" charset="0"/>
              <a:buChar char="•"/>
            </a:pPr>
            <a:r>
              <a:rPr lang="en-GB" altLang="en-US" b="0" dirty="0"/>
              <a:t>Transfer or exchange of control of another person within the same room</a:t>
            </a:r>
          </a:p>
          <a:p>
            <a:endParaRPr lang="en-GB" dirty="0"/>
          </a:p>
        </p:txBody>
      </p:sp>
    </p:spTree>
    <p:extLst>
      <p:ext uri="{BB962C8B-B14F-4D97-AF65-F5344CB8AC3E}">
        <p14:creationId xmlns:p14="http://schemas.microsoft.com/office/powerpoint/2010/main" val="18427187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25158E3F4AC4246A12732F8D3C818D1" ma:contentTypeVersion="18" ma:contentTypeDescription="Create a new document." ma:contentTypeScope="" ma:versionID="6d5fc3617eb8208079b9f88a086c0b02">
  <xsd:schema xmlns:xsd="http://www.w3.org/2001/XMLSchema" xmlns:xs="http://www.w3.org/2001/XMLSchema" xmlns:p="http://schemas.microsoft.com/office/2006/metadata/properties" xmlns:ns3="65fcb642-9fe1-4cf0-aa4b-c52728e0a6a3" xmlns:ns4="a6bcc7ad-3e3c-4395-be0a-bb3896a58c49" targetNamespace="http://schemas.microsoft.com/office/2006/metadata/properties" ma:root="true" ma:fieldsID="8be5c9b3f0d679a888db0e4c116db824" ns3:_="" ns4:_="">
    <xsd:import namespace="65fcb642-9fe1-4cf0-aa4b-c52728e0a6a3"/>
    <xsd:import namespace="a6bcc7ad-3e3c-4395-be0a-bb3896a58c49"/>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AutoKeyPoints" minOccurs="0"/>
                <xsd:element ref="ns3:MediaServiceKeyPoints" minOccurs="0"/>
                <xsd:element ref="ns3:MediaServiceDateTaken" minOccurs="0"/>
                <xsd:element ref="ns3:MediaServiceLocation"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5fcb642-9fe1-4cf0-aa4b-c52728e0a6a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ystemTags" ma:index="24" nillable="true" ma:displayName="MediaServiceSystemTags" ma:hidden="true" ma:internalName="MediaServiceSystemTags" ma:readOnly="true">
      <xsd:simpleType>
        <xsd:restriction base="dms:Note"/>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6bcc7ad-3e3c-4395-be0a-bb3896a58c49"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65fcb642-9fe1-4cf0-aa4b-c52728e0a6a3" xsi:nil="true"/>
  </documentManagement>
</p:properties>
</file>

<file path=customXml/itemProps1.xml><?xml version="1.0" encoding="utf-8"?>
<ds:datastoreItem xmlns:ds="http://schemas.openxmlformats.org/officeDocument/2006/customXml" ds:itemID="{1CD7366A-C310-479F-BAD4-BFA389C4716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5fcb642-9fe1-4cf0-aa4b-c52728e0a6a3"/>
    <ds:schemaRef ds:uri="a6bcc7ad-3e3c-4395-be0a-bb3896a58c4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9D00100-4DBF-43A3-B8FF-87BD8768C514}">
  <ds:schemaRefs>
    <ds:schemaRef ds:uri="http://schemas.microsoft.com/sharepoint/v3/contenttype/forms"/>
  </ds:schemaRefs>
</ds:datastoreItem>
</file>

<file path=customXml/itemProps3.xml><?xml version="1.0" encoding="utf-8"?>
<ds:datastoreItem xmlns:ds="http://schemas.openxmlformats.org/officeDocument/2006/customXml" ds:itemID="{FCFEE87D-0CD6-4FC9-91DD-459D851B8964}">
  <ds:schemaRefs>
    <ds:schemaRef ds:uri="65fcb642-9fe1-4cf0-aa4b-c52728e0a6a3"/>
    <ds:schemaRef ds:uri="a6bcc7ad-3e3c-4395-be0a-bb3896a58c49"/>
    <ds:schemaRef ds:uri="http://schemas.microsoft.com/office/2006/metadata/properties"/>
    <ds:schemaRef ds:uri="http://purl.org/dc/terms/"/>
    <ds:schemaRef ds:uri="http://schemas.microsoft.com/office/2006/documentManagement/types"/>
    <ds:schemaRef ds:uri="http://schemas.openxmlformats.org/package/2006/metadata/core-properties"/>
    <ds:schemaRef ds:uri="http://purl.org/dc/elements/1.1/"/>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291</TotalTime>
  <Words>1648</Words>
  <Application>Microsoft Office PowerPoint</Application>
  <PresentationFormat>Widescreen</PresentationFormat>
  <Paragraphs>162</Paragraphs>
  <Slides>28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Arial</vt:lpstr>
      <vt:lpstr>Calibri</vt:lpstr>
      <vt:lpstr>Calibri Light</vt:lpstr>
      <vt:lpstr>Symbol</vt:lpstr>
      <vt:lpstr>Office Theme</vt:lpstr>
      <vt:lpstr>SCOTTISH BORDERS COUNCIL Recognising and Responding to Human Trafficking</vt:lpstr>
      <vt:lpstr> Aims &amp; Outcomes </vt:lpstr>
      <vt:lpstr>Introduction</vt:lpstr>
      <vt:lpstr>Human Trafficking v People Smuggling</vt:lpstr>
      <vt:lpstr>Human Trafficking v People Smuggling</vt:lpstr>
      <vt:lpstr>The offence of human trafficking As per the Human Trafficking and Exploitation (Scotland) Act 2015</vt:lpstr>
      <vt:lpstr>Relevant Action As per the Human Trafficking and Exploitation (Scotland) Act 2015</vt:lpstr>
      <vt:lpstr>Intention to Exploit, or Knowledge of Likely Exploitation</vt:lpstr>
      <vt:lpstr>Trafficking within UK Borders</vt:lpstr>
      <vt:lpstr>Traffickers</vt:lpstr>
      <vt:lpstr>Who do traffickers prey on?</vt:lpstr>
      <vt:lpstr>VICTIMS</vt:lpstr>
      <vt:lpstr>VICTIMS</vt:lpstr>
      <vt:lpstr>VICTIMS - ADULTS</vt:lpstr>
      <vt:lpstr>VICTIMS - CHILDREN</vt:lpstr>
      <vt:lpstr>Breakdown of AGE of victims Source: UK National Referral Mechanism (NRM) statistics for 2023     </vt:lpstr>
      <vt:lpstr>Breakdown of SEX and AGE of victims Source: UK National Referral Mechanism (NRM) statistics for 2023 </vt:lpstr>
      <vt:lpstr>How to identify human trafficking victims</vt:lpstr>
      <vt:lpstr>Methods of Control</vt:lpstr>
      <vt:lpstr>GENERAL TRAFFICKING AND METHODS  OF CONTROL INDICATORS</vt:lpstr>
      <vt:lpstr>Local Authority Involvement</vt:lpstr>
      <vt:lpstr>Adult Victims</vt:lpstr>
      <vt:lpstr>Child Victims</vt:lpstr>
      <vt:lpstr>What Support/Advice can SBC offer?</vt:lpstr>
      <vt:lpstr>SBC REFERRAL PROCESS</vt:lpstr>
      <vt:lpstr>What is being done in Scotland about Trafficking?</vt:lpstr>
      <vt:lpstr>Contacts and Other Resources</vt:lpstr>
      <vt:lpstr>PowerPoint Presentation</vt:lpstr>
    </vt:vector>
  </TitlesOfParts>
  <Company>Scottish Borders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SCOTTISH BORDERS COUNCIL Recognising and Responding to Human Trafficking</dc:title>
  <dc:creator>Purves, Sandra</dc:creator>
  <cp:lastModifiedBy>Purves, Sandra</cp:lastModifiedBy>
  <cp:revision>1</cp:revision>
  <dcterms:created xsi:type="dcterms:W3CDTF">2024-05-14T13:37:12Z</dcterms:created>
  <dcterms:modified xsi:type="dcterms:W3CDTF">2024-07-15T11:03:36Z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9fedad31-c0c2-44e8-b26c-75143ee7ed65_Enabled">
    <vt:lpwstr>true</vt:lpwstr>
  </property>
  <property fmtid="{D5CDD505-2E9C-101B-9397-08002B2CF9AE}" pid="3" name="MSIP_Label_9fedad31-c0c2-44e8-b26c-75143ee7ed65_SetDate">
    <vt:lpwstr>2024-05-14T13:37:12Z</vt:lpwstr>
  </property>
  <property fmtid="{D5CDD505-2E9C-101B-9397-08002B2CF9AE}" pid="4" name="MSIP_Label_9fedad31-c0c2-44e8-b26c-75143ee7ed65_Method">
    <vt:lpwstr>Standard</vt:lpwstr>
  </property>
  <property fmtid="{D5CDD505-2E9C-101B-9397-08002B2CF9AE}" pid="5" name="MSIP_Label_9fedad31-c0c2-44e8-b26c-75143ee7ed65_Name">
    <vt:lpwstr>OFFICIAL</vt:lpwstr>
  </property>
  <property fmtid="{D5CDD505-2E9C-101B-9397-08002B2CF9AE}" pid="6" name="MSIP_Label_9fedad31-c0c2-44e8-b26c-75143ee7ed65_SiteId">
    <vt:lpwstr>89ed32a2-9b6b-41db-bb6f-376ec8fcd11d</vt:lpwstr>
  </property>
  <property fmtid="{D5CDD505-2E9C-101B-9397-08002B2CF9AE}" pid="7" name="MSIP_Label_9fedad31-c0c2-44e8-b26c-75143ee7ed65_ActionId">
    <vt:lpwstr>afc21256-19dc-4a43-9776-19fd147ecf45</vt:lpwstr>
  </property>
  <property fmtid="{D5CDD505-2E9C-101B-9397-08002B2CF9AE}" pid="8" name="MSIP_Label_9fedad31-c0c2-44e8-b26c-75143ee7ed65_ContentBits">
    <vt:lpwstr>0</vt:lpwstr>
  </property>
  <property fmtid="{D5CDD505-2E9C-101B-9397-08002B2CF9AE}" pid="9" name="ContentTypeId">
    <vt:lpwstr>0x010100725158E3F4AC4246A12732F8D3C818D1</vt:lpwstr>
  </property>
</Properties>
</file>