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C8EE"/>
    <a:srgbClr val="E4D3F1"/>
    <a:srgbClr val="C7A2E2"/>
    <a:srgbClr val="E8D9F3"/>
    <a:srgbClr val="AE78D6"/>
    <a:srgbClr val="EE5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urves, Sandra" userId="9b539f69-67c0-46fd-a1c5-70aea2789400" providerId="ADAL" clId="{1D67BF92-E565-42DF-A67F-44CE4A03057C}"/>
    <pc:docChg chg="undo custSel addSld delSld modSld sldOrd">
      <pc:chgData name="Purves, Sandra" userId="9b539f69-67c0-46fd-a1c5-70aea2789400" providerId="ADAL" clId="{1D67BF92-E565-42DF-A67F-44CE4A03057C}" dt="2024-05-22T10:36:33.657" v="361" actId="21"/>
      <pc:docMkLst>
        <pc:docMk/>
      </pc:docMkLst>
      <pc:sldChg chg="addSp delSp modSp mod">
        <pc:chgData name="Purves, Sandra" userId="9b539f69-67c0-46fd-a1c5-70aea2789400" providerId="ADAL" clId="{1D67BF92-E565-42DF-A67F-44CE4A03057C}" dt="2024-05-22T10:36:33.657" v="361" actId="21"/>
        <pc:sldMkLst>
          <pc:docMk/>
          <pc:sldMk cId="3857554510" sldId="256"/>
        </pc:sldMkLst>
        <pc:spChg chg="mod">
          <ac:chgData name="Purves, Sandra" userId="9b539f69-67c0-46fd-a1c5-70aea2789400" providerId="ADAL" clId="{1D67BF92-E565-42DF-A67F-44CE4A03057C}" dt="2024-05-15T07:36:36.224" v="20" actId="20577"/>
          <ac:spMkLst>
            <pc:docMk/>
            <pc:sldMk cId="3857554510" sldId="256"/>
            <ac:spMk id="2" creationId="{0A45793A-0975-3F6C-C205-C090B958B00D}"/>
          </ac:spMkLst>
        </pc:spChg>
        <pc:spChg chg="add del mod">
          <ac:chgData name="Purves, Sandra" userId="9b539f69-67c0-46fd-a1c5-70aea2789400" providerId="ADAL" clId="{1D67BF92-E565-42DF-A67F-44CE4A03057C}" dt="2024-05-22T10:36:33.657" v="361" actId="21"/>
          <ac:spMkLst>
            <pc:docMk/>
            <pc:sldMk cId="3857554510" sldId="256"/>
            <ac:spMk id="3" creationId="{B06D89FD-7299-A716-B757-5E59C34BBEBB}"/>
          </ac:spMkLst>
        </pc:spChg>
        <pc:spChg chg="add del mod">
          <ac:chgData name="Purves, Sandra" userId="9b539f69-67c0-46fd-a1c5-70aea2789400" providerId="ADAL" clId="{1D67BF92-E565-42DF-A67F-44CE4A03057C}" dt="2024-05-22T10:36:22.133" v="359" actId="21"/>
          <ac:spMkLst>
            <pc:docMk/>
            <pc:sldMk cId="3857554510" sldId="256"/>
            <ac:spMk id="7" creationId="{9DE0D1DF-D3D8-8363-F910-4D3FAF9507C0}"/>
          </ac:spMkLst>
        </pc:spChg>
        <pc:picChg chg="mod">
          <ac:chgData name="Purves, Sandra" userId="9b539f69-67c0-46fd-a1c5-70aea2789400" providerId="ADAL" clId="{1D67BF92-E565-42DF-A67F-44CE4A03057C}" dt="2024-05-15T15:42:47.654" v="355" actId="1076"/>
          <ac:picMkLst>
            <pc:docMk/>
            <pc:sldMk cId="3857554510" sldId="256"/>
            <ac:picMk id="4" creationId="{D60BDC91-3DA1-A299-30A7-F6A405931B80}"/>
          </ac:picMkLst>
        </pc:picChg>
        <pc:picChg chg="add mod">
          <ac:chgData name="Purves, Sandra" userId="9b539f69-67c0-46fd-a1c5-70aea2789400" providerId="ADAL" clId="{1D67BF92-E565-42DF-A67F-44CE4A03057C}" dt="2024-05-15T15:42:50.894" v="356" actId="1076"/>
          <ac:picMkLst>
            <pc:docMk/>
            <pc:sldMk cId="3857554510" sldId="256"/>
            <ac:picMk id="6" creationId="{2FEB9CE9-2723-FCDE-CD27-D3E4509D601D}"/>
          </ac:picMkLst>
        </pc:picChg>
      </pc:sldChg>
      <pc:sldChg chg="del">
        <pc:chgData name="Purves, Sandra" userId="9b539f69-67c0-46fd-a1c5-70aea2789400" providerId="ADAL" clId="{1D67BF92-E565-42DF-A67F-44CE4A03057C}" dt="2024-05-15T07:38:51.204" v="29" actId="2696"/>
        <pc:sldMkLst>
          <pc:docMk/>
          <pc:sldMk cId="1638745284" sldId="257"/>
        </pc:sldMkLst>
      </pc:sldChg>
      <pc:sldChg chg="del ord">
        <pc:chgData name="Purves, Sandra" userId="9b539f69-67c0-46fd-a1c5-70aea2789400" providerId="ADAL" clId="{1D67BF92-E565-42DF-A67F-44CE4A03057C}" dt="2024-05-15T07:38:59.144" v="31" actId="47"/>
        <pc:sldMkLst>
          <pc:docMk/>
          <pc:sldMk cId="1796791631" sldId="258"/>
        </pc:sldMkLst>
      </pc:sldChg>
      <pc:sldChg chg="del">
        <pc:chgData name="Purves, Sandra" userId="9b539f69-67c0-46fd-a1c5-70aea2789400" providerId="ADAL" clId="{1D67BF92-E565-42DF-A67F-44CE4A03057C}" dt="2024-05-15T07:38:59.144" v="31" actId="47"/>
        <pc:sldMkLst>
          <pc:docMk/>
          <pc:sldMk cId="3391358425" sldId="259"/>
        </pc:sldMkLst>
      </pc:sldChg>
      <pc:sldChg chg="del">
        <pc:chgData name="Purves, Sandra" userId="9b539f69-67c0-46fd-a1c5-70aea2789400" providerId="ADAL" clId="{1D67BF92-E565-42DF-A67F-44CE4A03057C}" dt="2024-05-15T07:38:59.144" v="31" actId="47"/>
        <pc:sldMkLst>
          <pc:docMk/>
          <pc:sldMk cId="388632763" sldId="260"/>
        </pc:sldMkLst>
      </pc:sldChg>
      <pc:sldChg chg="del">
        <pc:chgData name="Purves, Sandra" userId="9b539f69-67c0-46fd-a1c5-70aea2789400" providerId="ADAL" clId="{1D67BF92-E565-42DF-A67F-44CE4A03057C}" dt="2024-05-15T07:38:59.144" v="31" actId="47"/>
        <pc:sldMkLst>
          <pc:docMk/>
          <pc:sldMk cId="12331549" sldId="261"/>
        </pc:sldMkLst>
      </pc:sldChg>
      <pc:sldChg chg="del">
        <pc:chgData name="Purves, Sandra" userId="9b539f69-67c0-46fd-a1c5-70aea2789400" providerId="ADAL" clId="{1D67BF92-E565-42DF-A67F-44CE4A03057C}" dt="2024-05-15T07:38:59.144" v="31" actId="47"/>
        <pc:sldMkLst>
          <pc:docMk/>
          <pc:sldMk cId="3050929137" sldId="262"/>
        </pc:sldMkLst>
      </pc:sldChg>
      <pc:sldChg chg="del">
        <pc:chgData name="Purves, Sandra" userId="9b539f69-67c0-46fd-a1c5-70aea2789400" providerId="ADAL" clId="{1D67BF92-E565-42DF-A67F-44CE4A03057C}" dt="2024-05-15T07:38:59.144" v="31" actId="47"/>
        <pc:sldMkLst>
          <pc:docMk/>
          <pc:sldMk cId="3300707304" sldId="263"/>
        </pc:sldMkLst>
      </pc:sldChg>
      <pc:sldChg chg="del">
        <pc:chgData name="Purves, Sandra" userId="9b539f69-67c0-46fd-a1c5-70aea2789400" providerId="ADAL" clId="{1D67BF92-E565-42DF-A67F-44CE4A03057C}" dt="2024-05-15T07:38:59.144" v="31" actId="47"/>
        <pc:sldMkLst>
          <pc:docMk/>
          <pc:sldMk cId="1842718721" sldId="264"/>
        </pc:sldMkLst>
      </pc:sldChg>
      <pc:sldChg chg="del">
        <pc:chgData name="Purves, Sandra" userId="9b539f69-67c0-46fd-a1c5-70aea2789400" providerId="ADAL" clId="{1D67BF92-E565-42DF-A67F-44CE4A03057C}" dt="2024-05-15T07:38:59.144" v="31" actId="47"/>
        <pc:sldMkLst>
          <pc:docMk/>
          <pc:sldMk cId="1273606561" sldId="265"/>
        </pc:sldMkLst>
      </pc:sldChg>
      <pc:sldChg chg="del">
        <pc:chgData name="Purves, Sandra" userId="9b539f69-67c0-46fd-a1c5-70aea2789400" providerId="ADAL" clId="{1D67BF92-E565-42DF-A67F-44CE4A03057C}" dt="2024-05-15T07:38:59.144" v="31" actId="47"/>
        <pc:sldMkLst>
          <pc:docMk/>
          <pc:sldMk cId="4111878509" sldId="266"/>
        </pc:sldMkLst>
      </pc:sldChg>
      <pc:sldChg chg="del">
        <pc:chgData name="Purves, Sandra" userId="9b539f69-67c0-46fd-a1c5-70aea2789400" providerId="ADAL" clId="{1D67BF92-E565-42DF-A67F-44CE4A03057C}" dt="2024-05-15T07:38:59.144" v="31" actId="47"/>
        <pc:sldMkLst>
          <pc:docMk/>
          <pc:sldMk cId="807360563" sldId="267"/>
        </pc:sldMkLst>
      </pc:sldChg>
      <pc:sldChg chg="del">
        <pc:chgData name="Purves, Sandra" userId="9b539f69-67c0-46fd-a1c5-70aea2789400" providerId="ADAL" clId="{1D67BF92-E565-42DF-A67F-44CE4A03057C}" dt="2024-05-15T07:38:59.144" v="31" actId="47"/>
        <pc:sldMkLst>
          <pc:docMk/>
          <pc:sldMk cId="1601983035" sldId="268"/>
        </pc:sldMkLst>
      </pc:sldChg>
      <pc:sldChg chg="delSp modSp new mod">
        <pc:chgData name="Purves, Sandra" userId="9b539f69-67c0-46fd-a1c5-70aea2789400" providerId="ADAL" clId="{1D67BF92-E565-42DF-A67F-44CE4A03057C}" dt="2024-05-15T07:38:42.042" v="28" actId="5793"/>
        <pc:sldMkLst>
          <pc:docMk/>
          <pc:sldMk cId="2036116499" sldId="269"/>
        </pc:sldMkLst>
        <pc:spChg chg="del">
          <ac:chgData name="Purves, Sandra" userId="9b539f69-67c0-46fd-a1c5-70aea2789400" providerId="ADAL" clId="{1D67BF92-E565-42DF-A67F-44CE4A03057C}" dt="2024-05-15T07:38:05.394" v="22" actId="478"/>
          <ac:spMkLst>
            <pc:docMk/>
            <pc:sldMk cId="2036116499" sldId="269"/>
            <ac:spMk id="2" creationId="{1AAFD5D3-2AE0-C85C-3054-EA1633D1D1D2}"/>
          </ac:spMkLst>
        </pc:spChg>
        <pc:spChg chg="mod">
          <ac:chgData name="Purves, Sandra" userId="9b539f69-67c0-46fd-a1c5-70aea2789400" providerId="ADAL" clId="{1D67BF92-E565-42DF-A67F-44CE4A03057C}" dt="2024-05-15T07:38:42.042" v="28" actId="5793"/>
          <ac:spMkLst>
            <pc:docMk/>
            <pc:sldMk cId="2036116499" sldId="269"/>
            <ac:spMk id="3" creationId="{7ADDF71E-325C-B8AA-BEFD-937F10D51C0C}"/>
          </ac:spMkLst>
        </pc:spChg>
      </pc:sldChg>
      <pc:sldChg chg="del">
        <pc:chgData name="Purves, Sandra" userId="9b539f69-67c0-46fd-a1c5-70aea2789400" providerId="ADAL" clId="{1D67BF92-E565-42DF-A67F-44CE4A03057C}" dt="2024-05-15T07:36:05.306" v="2" actId="47"/>
        <pc:sldMkLst>
          <pc:docMk/>
          <pc:sldMk cId="4028638315" sldId="269"/>
        </pc:sldMkLst>
      </pc:sldChg>
      <pc:sldChg chg="modSp new add del mod">
        <pc:chgData name="Purves, Sandra" userId="9b539f69-67c0-46fd-a1c5-70aea2789400" providerId="ADAL" clId="{1D67BF92-E565-42DF-A67F-44CE4A03057C}" dt="2024-05-15T07:51:54.249" v="133" actId="948"/>
        <pc:sldMkLst>
          <pc:docMk/>
          <pc:sldMk cId="757682512" sldId="270"/>
        </pc:sldMkLst>
        <pc:spChg chg="mod">
          <ac:chgData name="Purves, Sandra" userId="9b539f69-67c0-46fd-a1c5-70aea2789400" providerId="ADAL" clId="{1D67BF92-E565-42DF-A67F-44CE4A03057C}" dt="2024-05-15T07:43:29.245" v="66" actId="14100"/>
          <ac:spMkLst>
            <pc:docMk/>
            <pc:sldMk cId="757682512" sldId="270"/>
            <ac:spMk id="2" creationId="{C1647DA7-598F-764B-6019-13C5DFCBA959}"/>
          </ac:spMkLst>
        </pc:spChg>
        <pc:spChg chg="mod">
          <ac:chgData name="Purves, Sandra" userId="9b539f69-67c0-46fd-a1c5-70aea2789400" providerId="ADAL" clId="{1D67BF92-E565-42DF-A67F-44CE4A03057C}" dt="2024-05-15T07:51:54.249" v="133" actId="948"/>
          <ac:spMkLst>
            <pc:docMk/>
            <pc:sldMk cId="757682512" sldId="270"/>
            <ac:spMk id="3" creationId="{4528BD0C-D5E7-2259-26EB-D73B1F61C4E3}"/>
          </ac:spMkLst>
        </pc:spChg>
      </pc:sldChg>
      <pc:sldChg chg="del">
        <pc:chgData name="Purves, Sandra" userId="9b539f69-67c0-46fd-a1c5-70aea2789400" providerId="ADAL" clId="{1D67BF92-E565-42DF-A67F-44CE4A03057C}" dt="2024-05-15T07:36:02.946" v="1" actId="47"/>
        <pc:sldMkLst>
          <pc:docMk/>
          <pc:sldMk cId="1143318261" sldId="270"/>
        </pc:sldMkLst>
      </pc:sldChg>
      <pc:sldChg chg="modSp add mod">
        <pc:chgData name="Purves, Sandra" userId="9b539f69-67c0-46fd-a1c5-70aea2789400" providerId="ADAL" clId="{1D67BF92-E565-42DF-A67F-44CE4A03057C}" dt="2024-05-15T07:52:09.965" v="134" actId="948"/>
        <pc:sldMkLst>
          <pc:docMk/>
          <pc:sldMk cId="1918429643" sldId="271"/>
        </pc:sldMkLst>
        <pc:spChg chg="mod">
          <ac:chgData name="Purves, Sandra" userId="9b539f69-67c0-46fd-a1c5-70aea2789400" providerId="ADAL" clId="{1D67BF92-E565-42DF-A67F-44CE4A03057C}" dt="2024-05-15T07:46:42.669" v="96" actId="1076"/>
          <ac:spMkLst>
            <pc:docMk/>
            <pc:sldMk cId="1918429643" sldId="271"/>
            <ac:spMk id="2" creationId="{C1647DA7-598F-764B-6019-13C5DFCBA959}"/>
          </ac:spMkLst>
        </pc:spChg>
        <pc:spChg chg="mod">
          <ac:chgData name="Purves, Sandra" userId="9b539f69-67c0-46fd-a1c5-70aea2789400" providerId="ADAL" clId="{1D67BF92-E565-42DF-A67F-44CE4A03057C}" dt="2024-05-15T07:52:09.965" v="134" actId="948"/>
          <ac:spMkLst>
            <pc:docMk/>
            <pc:sldMk cId="1918429643" sldId="271"/>
            <ac:spMk id="3" creationId="{4528BD0C-D5E7-2259-26EB-D73B1F61C4E3}"/>
          </ac:spMkLst>
        </pc:spChg>
      </pc:sldChg>
      <pc:sldChg chg="new del">
        <pc:chgData name="Purves, Sandra" userId="9b539f69-67c0-46fd-a1c5-70aea2789400" providerId="ADAL" clId="{1D67BF92-E565-42DF-A67F-44CE4A03057C}" dt="2024-05-15T07:39:52.008" v="38" actId="47"/>
        <pc:sldMkLst>
          <pc:docMk/>
          <pc:sldMk cId="2131849632" sldId="271"/>
        </pc:sldMkLst>
      </pc:sldChg>
      <pc:sldChg chg="modSp add del mod">
        <pc:chgData name="Purves, Sandra" userId="9b539f69-67c0-46fd-a1c5-70aea2789400" providerId="ADAL" clId="{1D67BF92-E565-42DF-A67F-44CE4A03057C}" dt="2024-05-15T07:44:19.751" v="72" actId="2696"/>
        <pc:sldMkLst>
          <pc:docMk/>
          <pc:sldMk cId="2759584623" sldId="271"/>
        </pc:sldMkLst>
        <pc:spChg chg="mod">
          <ac:chgData name="Purves, Sandra" userId="9b539f69-67c0-46fd-a1c5-70aea2789400" providerId="ADAL" clId="{1D67BF92-E565-42DF-A67F-44CE4A03057C}" dt="2024-05-15T07:42:53.949" v="62" actId="207"/>
          <ac:spMkLst>
            <pc:docMk/>
            <pc:sldMk cId="2759584623" sldId="271"/>
            <ac:spMk id="2" creationId="{C1647DA7-598F-764B-6019-13C5DFCBA959}"/>
          </ac:spMkLst>
        </pc:spChg>
      </pc:sldChg>
      <pc:sldChg chg="del">
        <pc:chgData name="Purves, Sandra" userId="9b539f69-67c0-46fd-a1c5-70aea2789400" providerId="ADAL" clId="{1D67BF92-E565-42DF-A67F-44CE4A03057C}" dt="2024-05-15T07:36:02.946" v="1" actId="47"/>
        <pc:sldMkLst>
          <pc:docMk/>
          <pc:sldMk cId="3605159018" sldId="271"/>
        </pc:sldMkLst>
      </pc:sldChg>
      <pc:sldChg chg="new del">
        <pc:chgData name="Purves, Sandra" userId="9b539f69-67c0-46fd-a1c5-70aea2789400" providerId="ADAL" clId="{1D67BF92-E565-42DF-A67F-44CE4A03057C}" dt="2024-05-15T07:39:47.008" v="36" actId="680"/>
        <pc:sldMkLst>
          <pc:docMk/>
          <pc:sldMk cId="744430163" sldId="272"/>
        </pc:sldMkLst>
      </pc:sldChg>
      <pc:sldChg chg="modSp add mod">
        <pc:chgData name="Purves, Sandra" userId="9b539f69-67c0-46fd-a1c5-70aea2789400" providerId="ADAL" clId="{1D67BF92-E565-42DF-A67F-44CE4A03057C}" dt="2024-05-15T07:47:59.684" v="112" actId="1076"/>
        <pc:sldMkLst>
          <pc:docMk/>
          <pc:sldMk cId="863653386" sldId="272"/>
        </pc:sldMkLst>
        <pc:spChg chg="mod">
          <ac:chgData name="Purves, Sandra" userId="9b539f69-67c0-46fd-a1c5-70aea2789400" providerId="ADAL" clId="{1D67BF92-E565-42DF-A67F-44CE4A03057C}" dt="2024-05-15T07:47:59.684" v="112" actId="1076"/>
          <ac:spMkLst>
            <pc:docMk/>
            <pc:sldMk cId="863653386" sldId="272"/>
            <ac:spMk id="2" creationId="{C1647DA7-598F-764B-6019-13C5DFCBA959}"/>
          </ac:spMkLst>
        </pc:spChg>
        <pc:spChg chg="mod">
          <ac:chgData name="Purves, Sandra" userId="9b539f69-67c0-46fd-a1c5-70aea2789400" providerId="ADAL" clId="{1D67BF92-E565-42DF-A67F-44CE4A03057C}" dt="2024-05-15T07:47:46.019" v="108" actId="255"/>
          <ac:spMkLst>
            <pc:docMk/>
            <pc:sldMk cId="863653386" sldId="272"/>
            <ac:spMk id="3" creationId="{4528BD0C-D5E7-2259-26EB-D73B1F61C4E3}"/>
          </ac:spMkLst>
        </pc:spChg>
      </pc:sldChg>
      <pc:sldChg chg="del">
        <pc:chgData name="Purves, Sandra" userId="9b539f69-67c0-46fd-a1c5-70aea2789400" providerId="ADAL" clId="{1D67BF92-E565-42DF-A67F-44CE4A03057C}" dt="2024-05-15T07:36:02.946" v="1" actId="47"/>
        <pc:sldMkLst>
          <pc:docMk/>
          <pc:sldMk cId="2188278148" sldId="272"/>
        </pc:sldMkLst>
      </pc:sldChg>
      <pc:sldChg chg="del">
        <pc:chgData name="Purves, Sandra" userId="9b539f69-67c0-46fd-a1c5-70aea2789400" providerId="ADAL" clId="{1D67BF92-E565-42DF-A67F-44CE4A03057C}" dt="2024-05-15T07:36:02.946" v="1" actId="47"/>
        <pc:sldMkLst>
          <pc:docMk/>
          <pc:sldMk cId="345032665" sldId="273"/>
        </pc:sldMkLst>
      </pc:sldChg>
      <pc:sldChg chg="modSp add mod">
        <pc:chgData name="Purves, Sandra" userId="9b539f69-67c0-46fd-a1c5-70aea2789400" providerId="ADAL" clId="{1D67BF92-E565-42DF-A67F-44CE4A03057C}" dt="2024-05-15T07:52:34.974" v="135" actId="948"/>
        <pc:sldMkLst>
          <pc:docMk/>
          <pc:sldMk cId="1226744307" sldId="273"/>
        </pc:sldMkLst>
        <pc:spChg chg="mod">
          <ac:chgData name="Purves, Sandra" userId="9b539f69-67c0-46fd-a1c5-70aea2789400" providerId="ADAL" clId="{1D67BF92-E565-42DF-A67F-44CE4A03057C}" dt="2024-05-15T07:49:04.696" v="123" actId="6549"/>
          <ac:spMkLst>
            <pc:docMk/>
            <pc:sldMk cId="1226744307" sldId="273"/>
            <ac:spMk id="2" creationId="{C1647DA7-598F-764B-6019-13C5DFCBA959}"/>
          </ac:spMkLst>
        </pc:spChg>
        <pc:spChg chg="mod">
          <ac:chgData name="Purves, Sandra" userId="9b539f69-67c0-46fd-a1c5-70aea2789400" providerId="ADAL" clId="{1D67BF92-E565-42DF-A67F-44CE4A03057C}" dt="2024-05-15T07:52:34.974" v="135" actId="948"/>
          <ac:spMkLst>
            <pc:docMk/>
            <pc:sldMk cId="1226744307" sldId="273"/>
            <ac:spMk id="3" creationId="{4528BD0C-D5E7-2259-26EB-D73B1F61C4E3}"/>
          </ac:spMkLst>
        </pc:spChg>
      </pc:sldChg>
      <pc:sldChg chg="modSp add mod">
        <pc:chgData name="Purves, Sandra" userId="9b539f69-67c0-46fd-a1c5-70aea2789400" providerId="ADAL" clId="{1D67BF92-E565-42DF-A67F-44CE4A03057C}" dt="2024-05-15T07:56:16.969" v="149" actId="1076"/>
        <pc:sldMkLst>
          <pc:docMk/>
          <pc:sldMk cId="1077463691" sldId="274"/>
        </pc:sldMkLst>
        <pc:spChg chg="mod">
          <ac:chgData name="Purves, Sandra" userId="9b539f69-67c0-46fd-a1c5-70aea2789400" providerId="ADAL" clId="{1D67BF92-E565-42DF-A67F-44CE4A03057C}" dt="2024-05-15T07:56:16.969" v="149" actId="1076"/>
          <ac:spMkLst>
            <pc:docMk/>
            <pc:sldMk cId="1077463691" sldId="274"/>
            <ac:spMk id="2" creationId="{C1647DA7-598F-764B-6019-13C5DFCBA959}"/>
          </ac:spMkLst>
        </pc:spChg>
        <pc:spChg chg="mod">
          <ac:chgData name="Purves, Sandra" userId="9b539f69-67c0-46fd-a1c5-70aea2789400" providerId="ADAL" clId="{1D67BF92-E565-42DF-A67F-44CE4A03057C}" dt="2024-05-15T07:56:04.894" v="147" actId="255"/>
          <ac:spMkLst>
            <pc:docMk/>
            <pc:sldMk cId="1077463691" sldId="274"/>
            <ac:spMk id="3" creationId="{4528BD0C-D5E7-2259-26EB-D73B1F61C4E3}"/>
          </ac:spMkLst>
        </pc:spChg>
      </pc:sldChg>
      <pc:sldChg chg="del">
        <pc:chgData name="Purves, Sandra" userId="9b539f69-67c0-46fd-a1c5-70aea2789400" providerId="ADAL" clId="{1D67BF92-E565-42DF-A67F-44CE4A03057C}" dt="2024-05-15T07:36:02.946" v="1" actId="47"/>
        <pc:sldMkLst>
          <pc:docMk/>
          <pc:sldMk cId="2042386413" sldId="274"/>
        </pc:sldMkLst>
      </pc:sldChg>
      <pc:sldChg chg="modSp add mod">
        <pc:chgData name="Purves, Sandra" userId="9b539f69-67c0-46fd-a1c5-70aea2789400" providerId="ADAL" clId="{1D67BF92-E565-42DF-A67F-44CE4A03057C}" dt="2024-05-15T07:58:03.583" v="170" actId="1076"/>
        <pc:sldMkLst>
          <pc:docMk/>
          <pc:sldMk cId="714230073" sldId="275"/>
        </pc:sldMkLst>
        <pc:spChg chg="mod">
          <ac:chgData name="Purves, Sandra" userId="9b539f69-67c0-46fd-a1c5-70aea2789400" providerId="ADAL" clId="{1D67BF92-E565-42DF-A67F-44CE4A03057C}" dt="2024-05-15T07:58:03.583" v="170" actId="1076"/>
          <ac:spMkLst>
            <pc:docMk/>
            <pc:sldMk cId="714230073" sldId="275"/>
            <ac:spMk id="2" creationId="{C1647DA7-598F-764B-6019-13C5DFCBA959}"/>
          </ac:spMkLst>
        </pc:spChg>
        <pc:spChg chg="mod">
          <ac:chgData name="Purves, Sandra" userId="9b539f69-67c0-46fd-a1c5-70aea2789400" providerId="ADAL" clId="{1D67BF92-E565-42DF-A67F-44CE4A03057C}" dt="2024-05-15T07:57:45.431" v="165" actId="1076"/>
          <ac:spMkLst>
            <pc:docMk/>
            <pc:sldMk cId="714230073" sldId="275"/>
            <ac:spMk id="3" creationId="{4528BD0C-D5E7-2259-26EB-D73B1F61C4E3}"/>
          </ac:spMkLst>
        </pc:spChg>
      </pc:sldChg>
      <pc:sldChg chg="del">
        <pc:chgData name="Purves, Sandra" userId="9b539f69-67c0-46fd-a1c5-70aea2789400" providerId="ADAL" clId="{1D67BF92-E565-42DF-A67F-44CE4A03057C}" dt="2024-05-15T07:36:02.946" v="1" actId="47"/>
        <pc:sldMkLst>
          <pc:docMk/>
          <pc:sldMk cId="3313905538" sldId="275"/>
        </pc:sldMkLst>
      </pc:sldChg>
      <pc:sldChg chg="modSp add mod">
        <pc:chgData name="Purves, Sandra" userId="9b539f69-67c0-46fd-a1c5-70aea2789400" providerId="ADAL" clId="{1D67BF92-E565-42DF-A67F-44CE4A03057C}" dt="2024-05-15T08:01:41.612" v="251" actId="27636"/>
        <pc:sldMkLst>
          <pc:docMk/>
          <pc:sldMk cId="2764049628" sldId="276"/>
        </pc:sldMkLst>
        <pc:spChg chg="mod">
          <ac:chgData name="Purves, Sandra" userId="9b539f69-67c0-46fd-a1c5-70aea2789400" providerId="ADAL" clId="{1D67BF92-E565-42DF-A67F-44CE4A03057C}" dt="2024-05-15T08:01:37.323" v="249" actId="1076"/>
          <ac:spMkLst>
            <pc:docMk/>
            <pc:sldMk cId="2764049628" sldId="276"/>
            <ac:spMk id="2" creationId="{C1647DA7-598F-764B-6019-13C5DFCBA959}"/>
          </ac:spMkLst>
        </pc:spChg>
        <pc:spChg chg="mod">
          <ac:chgData name="Purves, Sandra" userId="9b539f69-67c0-46fd-a1c5-70aea2789400" providerId="ADAL" clId="{1D67BF92-E565-42DF-A67F-44CE4A03057C}" dt="2024-05-15T08:01:41.612" v="251" actId="27636"/>
          <ac:spMkLst>
            <pc:docMk/>
            <pc:sldMk cId="2764049628" sldId="276"/>
            <ac:spMk id="3" creationId="{4528BD0C-D5E7-2259-26EB-D73B1F61C4E3}"/>
          </ac:spMkLst>
        </pc:spChg>
      </pc:sldChg>
      <pc:sldChg chg="del">
        <pc:chgData name="Purves, Sandra" userId="9b539f69-67c0-46fd-a1c5-70aea2789400" providerId="ADAL" clId="{1D67BF92-E565-42DF-A67F-44CE4A03057C}" dt="2024-05-15T07:36:02.946" v="1" actId="47"/>
        <pc:sldMkLst>
          <pc:docMk/>
          <pc:sldMk cId="3196597210" sldId="276"/>
        </pc:sldMkLst>
      </pc:sldChg>
      <pc:sldChg chg="modSp add mod">
        <pc:chgData name="Purves, Sandra" userId="9b539f69-67c0-46fd-a1c5-70aea2789400" providerId="ADAL" clId="{1D67BF92-E565-42DF-A67F-44CE4A03057C}" dt="2024-05-15T08:03:34.002" v="258" actId="20577"/>
        <pc:sldMkLst>
          <pc:docMk/>
          <pc:sldMk cId="1503599887" sldId="277"/>
        </pc:sldMkLst>
        <pc:spChg chg="mod">
          <ac:chgData name="Purves, Sandra" userId="9b539f69-67c0-46fd-a1c5-70aea2789400" providerId="ADAL" clId="{1D67BF92-E565-42DF-A67F-44CE4A03057C}" dt="2024-05-15T08:01:19.931" v="244" actId="1076"/>
          <ac:spMkLst>
            <pc:docMk/>
            <pc:sldMk cId="1503599887" sldId="277"/>
            <ac:spMk id="2" creationId="{C1647DA7-598F-764B-6019-13C5DFCBA959}"/>
          </ac:spMkLst>
        </pc:spChg>
        <pc:spChg chg="mod">
          <ac:chgData name="Purves, Sandra" userId="9b539f69-67c0-46fd-a1c5-70aea2789400" providerId="ADAL" clId="{1D67BF92-E565-42DF-A67F-44CE4A03057C}" dt="2024-05-15T08:03:34.002" v="258" actId="20577"/>
          <ac:spMkLst>
            <pc:docMk/>
            <pc:sldMk cId="1503599887" sldId="277"/>
            <ac:spMk id="3" creationId="{4528BD0C-D5E7-2259-26EB-D73B1F61C4E3}"/>
          </ac:spMkLst>
        </pc:spChg>
      </pc:sldChg>
      <pc:sldChg chg="del">
        <pc:chgData name="Purves, Sandra" userId="9b539f69-67c0-46fd-a1c5-70aea2789400" providerId="ADAL" clId="{1D67BF92-E565-42DF-A67F-44CE4A03057C}" dt="2024-05-15T07:35:55.281" v="0" actId="47"/>
        <pc:sldMkLst>
          <pc:docMk/>
          <pc:sldMk cId="1687991793" sldId="277"/>
        </pc:sldMkLst>
      </pc:sldChg>
      <pc:sldChg chg="del">
        <pc:chgData name="Purves, Sandra" userId="9b539f69-67c0-46fd-a1c5-70aea2789400" providerId="ADAL" clId="{1D67BF92-E565-42DF-A67F-44CE4A03057C}" dt="2024-05-15T07:35:55.281" v="0" actId="47"/>
        <pc:sldMkLst>
          <pc:docMk/>
          <pc:sldMk cId="1356266139" sldId="278"/>
        </pc:sldMkLst>
      </pc:sldChg>
      <pc:sldChg chg="modSp add mod">
        <pc:chgData name="Purves, Sandra" userId="9b539f69-67c0-46fd-a1c5-70aea2789400" providerId="ADAL" clId="{1D67BF92-E565-42DF-A67F-44CE4A03057C}" dt="2024-05-15T08:05:10.135" v="300" actId="255"/>
        <pc:sldMkLst>
          <pc:docMk/>
          <pc:sldMk cId="3885816844" sldId="278"/>
        </pc:sldMkLst>
        <pc:spChg chg="mod">
          <ac:chgData name="Purves, Sandra" userId="9b539f69-67c0-46fd-a1c5-70aea2789400" providerId="ADAL" clId="{1D67BF92-E565-42DF-A67F-44CE4A03057C}" dt="2024-05-15T08:04:17.165" v="295" actId="20577"/>
          <ac:spMkLst>
            <pc:docMk/>
            <pc:sldMk cId="3885816844" sldId="278"/>
            <ac:spMk id="2" creationId="{C1647DA7-598F-764B-6019-13C5DFCBA959}"/>
          </ac:spMkLst>
        </pc:spChg>
        <pc:spChg chg="mod">
          <ac:chgData name="Purves, Sandra" userId="9b539f69-67c0-46fd-a1c5-70aea2789400" providerId="ADAL" clId="{1D67BF92-E565-42DF-A67F-44CE4A03057C}" dt="2024-05-15T08:05:10.135" v="300" actId="255"/>
          <ac:spMkLst>
            <pc:docMk/>
            <pc:sldMk cId="3885816844" sldId="278"/>
            <ac:spMk id="3" creationId="{4528BD0C-D5E7-2259-26EB-D73B1F61C4E3}"/>
          </ac:spMkLst>
        </pc:spChg>
      </pc:sldChg>
      <pc:sldChg chg="modSp add mod">
        <pc:chgData name="Purves, Sandra" userId="9b539f69-67c0-46fd-a1c5-70aea2789400" providerId="ADAL" clId="{1D67BF92-E565-42DF-A67F-44CE4A03057C}" dt="2024-05-15T08:10:20.238" v="341" actId="1076"/>
        <pc:sldMkLst>
          <pc:docMk/>
          <pc:sldMk cId="1196264501" sldId="279"/>
        </pc:sldMkLst>
        <pc:spChg chg="mod">
          <ac:chgData name="Purves, Sandra" userId="9b539f69-67c0-46fd-a1c5-70aea2789400" providerId="ADAL" clId="{1D67BF92-E565-42DF-A67F-44CE4A03057C}" dt="2024-05-15T08:10:17.641" v="340" actId="1076"/>
          <ac:spMkLst>
            <pc:docMk/>
            <pc:sldMk cId="1196264501" sldId="279"/>
            <ac:spMk id="2" creationId="{C1647DA7-598F-764B-6019-13C5DFCBA959}"/>
          </ac:spMkLst>
        </pc:spChg>
        <pc:spChg chg="mod">
          <ac:chgData name="Purves, Sandra" userId="9b539f69-67c0-46fd-a1c5-70aea2789400" providerId="ADAL" clId="{1D67BF92-E565-42DF-A67F-44CE4A03057C}" dt="2024-05-15T08:10:20.238" v="341" actId="1076"/>
          <ac:spMkLst>
            <pc:docMk/>
            <pc:sldMk cId="1196264501" sldId="279"/>
            <ac:spMk id="3" creationId="{4528BD0C-D5E7-2259-26EB-D73B1F61C4E3}"/>
          </ac:spMkLst>
        </pc:spChg>
      </pc:sldChg>
      <pc:sldChg chg="del">
        <pc:chgData name="Purves, Sandra" userId="9b539f69-67c0-46fd-a1c5-70aea2789400" providerId="ADAL" clId="{1D67BF92-E565-42DF-A67F-44CE4A03057C}" dt="2024-05-15T07:35:55.281" v="0" actId="47"/>
        <pc:sldMkLst>
          <pc:docMk/>
          <pc:sldMk cId="2205296432" sldId="279"/>
        </pc:sldMkLst>
      </pc:sldChg>
      <pc:sldChg chg="del">
        <pc:chgData name="Purves, Sandra" userId="9b539f69-67c0-46fd-a1c5-70aea2789400" providerId="ADAL" clId="{1D67BF92-E565-42DF-A67F-44CE4A03057C}" dt="2024-05-15T07:35:55.281" v="0" actId="47"/>
        <pc:sldMkLst>
          <pc:docMk/>
          <pc:sldMk cId="283708355" sldId="280"/>
        </pc:sldMkLst>
      </pc:sldChg>
      <pc:sldChg chg="modSp add mod ord">
        <pc:chgData name="Purves, Sandra" userId="9b539f69-67c0-46fd-a1c5-70aea2789400" providerId="ADAL" clId="{1D67BF92-E565-42DF-A67F-44CE4A03057C}" dt="2024-05-15T08:09:38.139" v="339" actId="255"/>
        <pc:sldMkLst>
          <pc:docMk/>
          <pc:sldMk cId="2267466604" sldId="280"/>
        </pc:sldMkLst>
        <pc:spChg chg="mod">
          <ac:chgData name="Purves, Sandra" userId="9b539f69-67c0-46fd-a1c5-70aea2789400" providerId="ADAL" clId="{1D67BF92-E565-42DF-A67F-44CE4A03057C}" dt="2024-05-15T08:09:38.139" v="339" actId="255"/>
          <ac:spMkLst>
            <pc:docMk/>
            <pc:sldMk cId="2267466604" sldId="280"/>
            <ac:spMk id="3" creationId="{7ADDF71E-325C-B8AA-BEFD-937F10D51C0C}"/>
          </ac:spMkLst>
        </pc:spChg>
      </pc:sldChg>
      <pc:sldChg chg="del">
        <pc:chgData name="Purves, Sandra" userId="9b539f69-67c0-46fd-a1c5-70aea2789400" providerId="ADAL" clId="{1D67BF92-E565-42DF-A67F-44CE4A03057C}" dt="2024-05-15T07:35:55.281" v="0" actId="47"/>
        <pc:sldMkLst>
          <pc:docMk/>
          <pc:sldMk cId="1189238621" sldId="281"/>
        </pc:sldMkLst>
      </pc:sldChg>
      <pc:sldChg chg="del">
        <pc:chgData name="Purves, Sandra" userId="9b539f69-67c0-46fd-a1c5-70aea2789400" providerId="ADAL" clId="{1D67BF92-E565-42DF-A67F-44CE4A03057C}" dt="2024-05-15T07:35:55.281" v="0" actId="47"/>
        <pc:sldMkLst>
          <pc:docMk/>
          <pc:sldMk cId="1597607861" sldId="282"/>
        </pc:sldMkLst>
      </pc:sldChg>
      <pc:sldChg chg="del">
        <pc:chgData name="Purves, Sandra" userId="9b539f69-67c0-46fd-a1c5-70aea2789400" providerId="ADAL" clId="{1D67BF92-E565-42DF-A67F-44CE4A03057C}" dt="2024-05-15T07:35:55.281" v="0" actId="47"/>
        <pc:sldMkLst>
          <pc:docMk/>
          <pc:sldMk cId="1920595428" sldId="283"/>
        </pc:sldMkLst>
      </pc:sldChg>
    </pc:docChg>
  </pc:docChgLst>
  <pc:docChgLst>
    <pc:chgData name="Purves, Sandra" userId="9b539f69-67c0-46fd-a1c5-70aea2789400" providerId="ADAL" clId="{ABE81B4C-791B-4D32-94A1-EE89277D2E47}"/>
    <pc:docChg chg="modSld">
      <pc:chgData name="Purves, Sandra" userId="9b539f69-67c0-46fd-a1c5-70aea2789400" providerId="ADAL" clId="{ABE81B4C-791B-4D32-94A1-EE89277D2E47}" dt="2024-08-12T08:02:33.672" v="7" actId="113"/>
      <pc:docMkLst>
        <pc:docMk/>
      </pc:docMkLst>
      <pc:sldChg chg="modSp mod">
        <pc:chgData name="Purves, Sandra" userId="9b539f69-67c0-46fd-a1c5-70aea2789400" providerId="ADAL" clId="{ABE81B4C-791B-4D32-94A1-EE89277D2E47}" dt="2024-08-12T08:02:33.672" v="7" actId="113"/>
        <pc:sldMkLst>
          <pc:docMk/>
          <pc:sldMk cId="1196264501" sldId="279"/>
        </pc:sldMkLst>
        <pc:spChg chg="mod">
          <ac:chgData name="Purves, Sandra" userId="9b539f69-67c0-46fd-a1c5-70aea2789400" providerId="ADAL" clId="{ABE81B4C-791B-4D32-94A1-EE89277D2E47}" dt="2024-08-12T08:02:33.672" v="7" actId="113"/>
          <ac:spMkLst>
            <pc:docMk/>
            <pc:sldMk cId="1196264501" sldId="279"/>
            <ac:spMk id="3" creationId="{4528BD0C-D5E7-2259-26EB-D73B1F61C4E3}"/>
          </ac:spMkLst>
        </pc:spChg>
      </pc:sldChg>
    </pc:docChg>
  </pc:docChgLst>
  <pc:docChgLst>
    <pc:chgData name="Purves, Sandra" userId="9b539f69-67c0-46fd-a1c5-70aea2789400" providerId="ADAL" clId="{BD0E88C4-F612-498D-A295-1EF1596977F1}"/>
    <pc:docChg chg="modSld">
      <pc:chgData name="Purves, Sandra" userId="9b539f69-67c0-46fd-a1c5-70aea2789400" providerId="ADAL" clId="{BD0E88C4-F612-498D-A295-1EF1596977F1}" dt="2024-07-15T08:05:03.623" v="1" actId="1076"/>
      <pc:docMkLst>
        <pc:docMk/>
      </pc:docMkLst>
      <pc:sldChg chg="addSp modSp mod">
        <pc:chgData name="Purves, Sandra" userId="9b539f69-67c0-46fd-a1c5-70aea2789400" providerId="ADAL" clId="{BD0E88C4-F612-498D-A295-1EF1596977F1}" dt="2024-07-15T08:05:03.623" v="1" actId="1076"/>
        <pc:sldMkLst>
          <pc:docMk/>
          <pc:sldMk cId="3857554510" sldId="256"/>
        </pc:sldMkLst>
        <pc:picChg chg="add mod">
          <ac:chgData name="Purves, Sandra" userId="9b539f69-67c0-46fd-a1c5-70aea2789400" providerId="ADAL" clId="{BD0E88C4-F612-498D-A295-1EF1596977F1}" dt="2024-07-15T08:04:53.249" v="0"/>
          <ac:picMkLst>
            <pc:docMk/>
            <pc:sldMk cId="3857554510" sldId="256"/>
            <ac:picMk id="3" creationId="{D7925D2C-77F1-38AB-54E1-B48F50D12194}"/>
          </ac:picMkLst>
        </pc:picChg>
        <pc:picChg chg="mod">
          <ac:chgData name="Purves, Sandra" userId="9b539f69-67c0-46fd-a1c5-70aea2789400" providerId="ADAL" clId="{BD0E88C4-F612-498D-A295-1EF1596977F1}" dt="2024-07-15T08:05:03.623" v="1" actId="1076"/>
          <ac:picMkLst>
            <pc:docMk/>
            <pc:sldMk cId="3857554510" sldId="256"/>
            <ac:picMk id="6" creationId="{2FEB9CE9-2723-FCDE-CD27-D3E4509D601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6B5B6-8C87-D2D4-52BE-5ABABDC1D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BA1477-E708-3236-AA15-EACF9DCF9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F51D3-96F2-78D6-21B2-C9151E302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FE19-5DFC-4321-868B-D4C7CF9ED8AD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9BC94-813A-31C1-65AC-9D9F28DAB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E134B-8FC7-B918-2750-3447B71F2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64FC-4DD1-4E86-9510-48C46F442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93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20AD-BA50-A902-852C-18B17CC5F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0F2FD-0526-3657-5B70-CA45F974A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C96C8-EC9E-B9A4-279D-9EDFF692D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FE19-5DFC-4321-868B-D4C7CF9ED8AD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48270-12F5-5971-2BDD-4EB2A29B1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A9114-EC97-EAA1-1C5F-D79142E44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64FC-4DD1-4E86-9510-48C46F442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27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5F5726-28B8-F4DE-1F28-0A6AA0B12E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DD3FDE-9711-75DA-0C7A-5E31F1B20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CE921-DA4C-6CBF-0AEE-DE6703B3F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FE19-5DFC-4321-868B-D4C7CF9ED8AD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26D4D-3145-6400-E07F-9B37FFFD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C517A-9241-4605-E751-C59D584A1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64FC-4DD1-4E86-9510-48C46F442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64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6041E-7178-E42C-DC3B-39663DE3D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8B3E4-8D8E-7D4B-1378-F9E942FCC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7A8A4-F222-0F16-1730-8480840AB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FE19-5DFC-4321-868B-D4C7CF9ED8AD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4E2B8-CAE3-F28A-3245-A6226C08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46C07-6442-F688-D2F6-702CCC5B8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64FC-4DD1-4E86-9510-48C46F442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603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AF689-AB85-08B2-53E4-E5F01BC30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BBD4B-B288-FBF5-AD1E-80F778B31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9A0E0-58C7-58CA-0E04-7AFDEE6B3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FE19-5DFC-4321-868B-D4C7CF9ED8AD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B7003-A9D0-60C1-8B65-53C403FDA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0CDAF-C85D-C65E-C1D1-499B76F36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64FC-4DD1-4E86-9510-48C46F442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22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87C5A-1EBB-B2EB-C01C-566F62FD7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D8909-E175-B372-23E3-5E722E32B9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C1E62-73BE-9FE9-D0FC-98765C0A9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9D7F5-4779-9DDC-B5B1-143296F93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FE19-5DFC-4321-868B-D4C7CF9ED8AD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B3193F-C4A1-F9A1-373A-CFA591DAC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06DB9-7A7C-286D-2CE9-316D39D5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64FC-4DD1-4E86-9510-48C46F442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18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D3E88-012A-F543-DE56-34D2E7694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278A7-7AAB-6FB5-8C28-3ACA6CB3B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847B9A-13AF-F350-CF9A-6FF40CFF2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89095F-D038-A3D6-4C24-C7373D6F80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6B7337-794A-1C56-2463-56BAD36ED0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D3C76F-860A-1A1A-4E51-EDD8EBEAA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FE19-5DFC-4321-868B-D4C7CF9ED8AD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CD5D35-C8B2-37D4-674D-5BC68FCEE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FC98EF-4851-157B-FD8B-4D159F54B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64FC-4DD1-4E86-9510-48C46F442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553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5BD63-6876-ECEC-A43F-7F0DB0E5E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F52145-3AAE-7753-CB9C-FC00E64A9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FE19-5DFC-4321-868B-D4C7CF9ED8AD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090105-C36F-4B98-03C6-5D849C47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4096C6-53EF-EE5F-AEEB-EC7718D5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64FC-4DD1-4E86-9510-48C46F442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89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FAC27A-DF29-9992-1786-294D00F41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FE19-5DFC-4321-868B-D4C7CF9ED8AD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EA90B8-C4B6-94B9-0905-933375405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46D17-DE6A-570B-F585-1B451CA7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64FC-4DD1-4E86-9510-48C46F442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09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496CD-CA71-9B78-FE36-EB8679355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B988C-24EB-0224-4459-5F5180C00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2928C0-1A35-8C9C-513F-C24B8CFD79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65C1F-1A7E-083D-9BDD-0A26C5FD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FE19-5DFC-4321-868B-D4C7CF9ED8AD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903B8-E3C9-75CA-831E-3F73DA0AF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8F77B-E47B-5C3C-A561-2E4C571BF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64FC-4DD1-4E86-9510-48C46F442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88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4CD7-4571-1B30-CF01-32F621B2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FD3E7D-3EF3-4D3B-42D1-B72DFC458F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8C63B-774E-7CAB-5450-9CD678E32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97850-F96E-A244-1EC0-76BFFBA97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FE19-5DFC-4321-868B-D4C7CF9ED8AD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38BEE8-1371-F514-3781-E586CF697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9BE38-072A-3598-A531-331D0F545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64FC-4DD1-4E86-9510-48C46F442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000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18000">
              <a:schemeClr val="bg1"/>
            </a:gs>
            <a:gs pos="80000">
              <a:schemeClr val="bg1"/>
            </a:gs>
            <a:gs pos="100000">
              <a:srgbClr val="DEC8EE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92DF46-18B1-21A3-3E1D-79B1870A8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6D485-04A7-637A-BA50-87BBB26B6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99CE9-F93F-3887-5649-D8D9F4B1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6FE19-5DFC-4321-868B-D4C7CF9ED8AD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DCAA0-3FB7-9A75-5FF9-DFB55A5B61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852BE-7108-D8B9-24B6-37FAB4F668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064FC-4DD1-4E86-9510-48C46F442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85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A9AE3.D5F88A6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793A-0975-3F6C-C205-C090B958B0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3990" y="1097280"/>
            <a:ext cx="9144000" cy="3235643"/>
          </a:xfrm>
        </p:spPr>
        <p:txBody>
          <a:bodyPr>
            <a:normAutofit/>
          </a:bodyPr>
          <a:lstStyle/>
          <a:p>
            <a:r>
              <a:rPr lang="en-GB" altLang="en-US" sz="2400" b="0" dirty="0">
                <a:cs typeface="Arial" panose="020B0604020202020204" pitchFamily="34" charset="0"/>
              </a:rPr>
              <a:t>SCOTTISH BORDERS COUNCIL</a:t>
            </a:r>
            <a:br>
              <a:rPr lang="en-GB" altLang="en-US" sz="2400" b="0" dirty="0">
                <a:cs typeface="Arial" panose="020B0604020202020204" pitchFamily="34" charset="0"/>
              </a:rPr>
            </a:br>
            <a:r>
              <a:rPr lang="en-GB" altLang="en-US" dirty="0">
                <a:cs typeface="Arial" panose="020B0604020202020204" pitchFamily="34" charset="0"/>
              </a:rPr>
              <a:t>Recognising and Responding to Human Trafficking Quiz</a:t>
            </a:r>
            <a:endParaRPr lang="en-GB" dirty="0"/>
          </a:p>
        </p:txBody>
      </p:sp>
      <p:pic>
        <p:nvPicPr>
          <p:cNvPr id="4" name="Picture 3" descr="A colorful triangle pattern with blue text&#10;&#10;Description automatically generated">
            <a:extLst>
              <a:ext uri="{FF2B5EF4-FFF2-40B4-BE49-F238E27FC236}">
                <a16:creationId xmlns:a16="http://schemas.microsoft.com/office/drawing/2014/main" id="{D60BDC91-3DA1-A299-30A7-F6A405931B80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9099" y="5795041"/>
            <a:ext cx="1251540" cy="83435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logo with people holding hands&#10;&#10;Description automatically generated">
            <a:extLst>
              <a:ext uri="{FF2B5EF4-FFF2-40B4-BE49-F238E27FC236}">
                <a16:creationId xmlns:a16="http://schemas.microsoft.com/office/drawing/2014/main" id="{2FEB9CE9-2723-FCDE-CD27-D3E4509D60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02" y="5795041"/>
            <a:ext cx="1251540" cy="834360"/>
          </a:xfrm>
          <a:prstGeom prst="rect">
            <a:avLst/>
          </a:prstGeom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D7925D2C-77F1-38AB-54E1-B48F50D121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14" y="6156251"/>
            <a:ext cx="2582413" cy="47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54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7DA7-598F-764B-6019-13C5DFCBA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480061"/>
            <a:ext cx="10515600" cy="1531619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600" b="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8</a:t>
            </a:r>
            <a:br>
              <a:rPr lang="en-GB" sz="26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of the following are used by traffickers to control their victims? </a:t>
            </a:r>
            <a:r>
              <a:rPr kumimoji="0" lang="en-GB" sz="26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all that apply</a:t>
            </a:r>
            <a:endParaRPr lang="en-GB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8BD0C-D5E7-2259-26EB-D73B1F61C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2415221"/>
            <a:ext cx="10515600" cy="3962718"/>
          </a:xfr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Withholding documents</a:t>
            </a:r>
            <a:endParaRPr kumimoji="0" lang="en-GB" sz="26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Isolation</a:t>
            </a:r>
            <a:endParaRPr kumimoji="0" lang="en-GB" sz="26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of violence</a:t>
            </a:r>
            <a:endParaRPr kumimoji="0" lang="en-GB" sz="26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Enforcing debt bondage</a:t>
            </a:r>
            <a:endParaRPr kumimoji="0" lang="en-GB" sz="26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GB" sz="26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Answer:  All are correct.  Control of physical movements, threatening victims and their loved ones, and cultural practices are also methods of control.</a:t>
            </a:r>
            <a:endParaRPr kumimoji="0" lang="en-GB" sz="26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503599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7DA7-598F-764B-6019-13C5DFCBA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480061"/>
            <a:ext cx="10515600" cy="1531619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600" b="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9</a:t>
            </a:r>
            <a:br>
              <a:rPr lang="en-GB" sz="26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of the following are First Responders responsible for? </a:t>
            </a:r>
            <a:r>
              <a:rPr kumimoji="0" lang="en-GB" sz="26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all that apply</a:t>
            </a:r>
            <a:endParaRPr lang="en-GB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8BD0C-D5E7-2259-26EB-D73B1F61C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2415221"/>
            <a:ext cx="10515600" cy="3962718"/>
          </a:xfr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Identifying potential victims</a:t>
            </a:r>
            <a:endParaRPr kumimoji="0" lang="en-GB" sz="26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Explaining the support available </a:t>
            </a:r>
            <a:endParaRPr kumimoji="0" lang="en-GB" sz="26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Referring them into the NRM</a:t>
            </a:r>
            <a:endParaRPr kumimoji="0" lang="en-GB" sz="26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Seeking legal advice </a:t>
            </a:r>
            <a:endParaRPr kumimoji="0" lang="en-GB" sz="26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26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Answer:  All are correct.  First Responders are also responsible for safeguarding individuals.</a:t>
            </a:r>
            <a:endParaRPr kumimoji="0" lang="en-GB" sz="26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endParaRPr kumimoji="0" lang="en-GB" sz="26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885816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7DA7-598F-764B-6019-13C5DFCBA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308611"/>
            <a:ext cx="10515600" cy="1531619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10</a:t>
            </a:r>
            <a:br>
              <a:rPr lang="en-GB" sz="26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Scottish Borders, who should you contact if you suspect someone has been trafficked.  </a:t>
            </a:r>
            <a:r>
              <a:rPr kumimoji="0" lang="en-GB" sz="26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all that apply</a:t>
            </a:r>
            <a:endParaRPr lang="en-GB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8BD0C-D5E7-2259-26EB-D73B1F61C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2198050"/>
            <a:ext cx="10515600" cy="4659950"/>
          </a:xfr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3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 Services</a:t>
            </a:r>
            <a:endParaRPr kumimoji="0" lang="en-GB" sz="31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3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 Responder Team</a:t>
            </a:r>
            <a:endParaRPr kumimoji="0" lang="en-GB" sz="31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3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Police Scotland</a:t>
            </a:r>
            <a:endParaRPr kumimoji="0" lang="en-GB" sz="31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3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 Work</a:t>
            </a:r>
            <a:endParaRPr kumimoji="0" lang="en-GB" sz="31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GB" sz="31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Answer:  All are correct: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7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you suspect an 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ADULT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been trafficked, call Customer Services on 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0300 100 1800</a:t>
            </a:r>
            <a:endParaRPr kumimoji="0" lang="en-GB" sz="2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you suspect a 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CHILD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been trafficked, call Social Work Child Protection on 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01896 662787</a:t>
            </a:r>
            <a:endParaRPr kumimoji="0" lang="en-GB" sz="2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you are reporting your suspicions for either an adult or child and it’s 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 of hours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call the Emergency Duty Team on 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01896 752111</a:t>
            </a:r>
            <a:endParaRPr kumimoji="0" lang="en-GB" sz="2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it’s an 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emergency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call the Police on 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999</a:t>
            </a:r>
            <a:endParaRPr kumimoji="0" lang="en-GB" sz="2600" b="1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196264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DF71E-325C-B8AA-BEFD-937F10D51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sng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Score</a:t>
            </a:r>
            <a:endParaRPr kumimoji="0" lang="en-GB" sz="32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 – 7 Sorry, you’ve not passed on this occasion, but you are welcome to try again.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– 10 Congratulations you’ve passed!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466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DF71E-325C-B8AA-BEFD-937F10D51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2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quiz will test you on your knowledge and understanding of the information you have just been given.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3200" b="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2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10 questions and you need to get at least 8 correct to pass – GOOD LUCK!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116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7DA7-598F-764B-6019-13C5DFCBA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868045"/>
            <a:ext cx="10515600" cy="179514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600" b="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1</a:t>
            </a:r>
            <a:br>
              <a:rPr lang="en-GB" sz="26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6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 trafficking and people smuggling are not the same thing.  Which of these statements reflect human trafficking. </a:t>
            </a:r>
            <a:r>
              <a:rPr lang="en-GB" sz="2600" b="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all that apply.</a:t>
            </a:r>
            <a:br>
              <a:rPr lang="en-GB" sz="3200" b="0" i="1" kern="1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8BD0C-D5E7-2259-26EB-D73B1F61C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760" y="2506662"/>
            <a:ext cx="10515600" cy="3483293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en-GB" sz="26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 crime committed against an individual person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en-GB" sz="26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Involves the illegal transport of a person across international borders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en-GB" sz="26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 are forced, defrauded or coerced into it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en-GB" sz="26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not always involve the transport of a person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200" b="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6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Answer:  a), c) and d).  b) is an example of people smuggling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68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7DA7-598F-764B-6019-13C5DFCBA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982345"/>
            <a:ext cx="10515600" cy="1795145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600" b="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2</a:t>
            </a:r>
            <a:br>
              <a:rPr lang="en-GB" sz="26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 the Human Trafficking and Exploitation (Scotland) Act 2015, what is needed for an offence of human trafficking to be committed?  </a:t>
            </a:r>
            <a:r>
              <a:rPr kumimoji="0" lang="en-GB" sz="26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one answer only </a:t>
            </a:r>
            <a:br>
              <a:rPr kumimoji="0" lang="en-GB" sz="26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kumimoji="0" lang="en-GB" sz="26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8BD0C-D5E7-2259-26EB-D73B1F61C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760" y="2777490"/>
            <a:ext cx="10515600" cy="3368993"/>
          </a:xfrm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relevant action and an intention to exploit or knowledge of likely exploitation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relevant action only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intention to exploit or knowledge of likely exploitation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26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Answer:  a) A relevant action and an intention to exploit or knowledge of likely exploitation are both needed for an offence to be committed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429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7DA7-598F-764B-6019-13C5DFCBA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551497"/>
            <a:ext cx="10515600" cy="1795145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600" b="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3</a:t>
            </a:r>
            <a:br>
              <a:rPr lang="en-GB" sz="26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 the Human Trafficking and Exploitation (Scotland) Act 2015, what is a </a:t>
            </a:r>
            <a:r>
              <a:rPr kumimoji="0" lang="en-GB" sz="26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relevant action</a:t>
            </a: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 </a:t>
            </a:r>
            <a:r>
              <a:rPr kumimoji="0" lang="en-GB" sz="26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all that apply</a:t>
            </a:r>
            <a:br>
              <a:rPr kumimoji="0" lang="en-GB" sz="26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8BD0C-D5E7-2259-26EB-D73B1F61C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760" y="2346642"/>
            <a:ext cx="10515600" cy="4351338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Recruiting another person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Sexual exploitation of another person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Transporting or transferring another person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Harbouring or receiving another person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26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Answer: a) c) and d).  b)  comes under the definition of exploitation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3653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7DA7-598F-764B-6019-13C5DFCBA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551497"/>
            <a:ext cx="10515600" cy="1795145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600" b="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4</a:t>
            </a:r>
            <a:br>
              <a:rPr lang="en-GB" sz="26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of these come under the Human Trafficking and Exploitation (Scotland) Act 2015 definition of types of exploitation?  </a:t>
            </a:r>
            <a:r>
              <a:rPr kumimoji="0" lang="en-GB" sz="26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all that apply</a:t>
            </a:r>
            <a:br>
              <a:rPr kumimoji="0" lang="en-GB" sz="26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8BD0C-D5E7-2259-26EB-D73B1F61C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760" y="2346642"/>
            <a:ext cx="10515600" cy="4351338"/>
          </a:xfr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Slavery, servitude and forced or compulsory labour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Prostitution or sexual exploitation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Removal of organs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Securing services and benefits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Answer: All are correct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226744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7DA7-598F-764B-6019-13C5DFCBA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783589"/>
            <a:ext cx="10515600" cy="1563053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600" b="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5</a:t>
            </a:r>
            <a:br>
              <a:rPr lang="en-GB" sz="26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what circumstances would the following be considered trafficking?  </a:t>
            </a:r>
            <a:r>
              <a:rPr kumimoji="0" lang="en-GB" sz="26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all that apply</a:t>
            </a:r>
            <a:br>
              <a:rPr kumimoji="0" lang="en-GB" sz="26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8BD0C-D5E7-2259-26EB-D73B1F61C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760" y="2346642"/>
            <a:ext cx="10515600" cy="4351338"/>
          </a:xfr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Moving a victim from one town to another in Scotland/UK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one street to another within the same town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one room to another within the same property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Transfer or exchange of control of another person within the same room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Answer: All are correct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077463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7DA7-598F-764B-6019-13C5DFCBA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514351"/>
            <a:ext cx="10515600" cy="2354580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600" b="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6</a:t>
            </a:r>
            <a:br>
              <a:rPr lang="en-GB" sz="26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 to 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 National Referral Mechanism (NRM) statistics for 2023, h</a:t>
            </a: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 many cases of trafficking were reported in the UK in 2023?  </a:t>
            </a:r>
            <a:r>
              <a:rPr kumimoji="0" lang="en-GB" sz="26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one answer only</a:t>
            </a:r>
            <a:br>
              <a:rPr kumimoji="0" lang="en-GB" sz="26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8BD0C-D5E7-2259-26EB-D73B1F61C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760" y="2712402"/>
            <a:ext cx="10515600" cy="3265488"/>
          </a:xfr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1,704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17,004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174,000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Answer: c) is correct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714230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7DA7-598F-764B-6019-13C5DFCBA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514351"/>
            <a:ext cx="10515600" cy="2354580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600" b="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7</a:t>
            </a:r>
            <a:br>
              <a:rPr lang="en-GB" sz="26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 to 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 National Referral Mechanism (NRM) statistics for 2023, the number 1 nationality of ALL reported as victims of trafficking in the UK are:  </a:t>
            </a:r>
            <a:r>
              <a:rPr kumimoji="0" lang="en-GB" sz="26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one answer only </a:t>
            </a:r>
            <a:br>
              <a:rPr kumimoji="0" lang="en-GB" sz="2600" b="0" i="1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8BD0C-D5E7-2259-26EB-D73B1F61C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760" y="2769551"/>
            <a:ext cx="10515600" cy="3574097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Albanian</a:t>
            </a:r>
            <a:endParaRPr kumimoji="0" lang="en-GB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Spanish</a:t>
            </a:r>
            <a:endParaRPr kumimoji="0" lang="en-GB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endParaRPr kumimoji="0" lang="en-GB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Vietnamese</a:t>
            </a:r>
            <a:endParaRPr kumimoji="0" lang="en-GB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GB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Answer: c) UK.  4,299 UK nationals were reported as having been trafficked throughout the UK in 2023, as opposed to 4,052 Albanians, 991 Vietnamese and 20 Spanish.  </a:t>
            </a:r>
            <a:endParaRPr kumimoji="0" lang="en-GB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LcParenR"/>
              <a:tabLst/>
              <a:defRPr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764049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5158E3F4AC4246A12732F8D3C818D1" ma:contentTypeVersion="18" ma:contentTypeDescription="Create a new document." ma:contentTypeScope="" ma:versionID="6d5fc3617eb8208079b9f88a086c0b02">
  <xsd:schema xmlns:xsd="http://www.w3.org/2001/XMLSchema" xmlns:xs="http://www.w3.org/2001/XMLSchema" xmlns:p="http://schemas.microsoft.com/office/2006/metadata/properties" xmlns:ns3="65fcb642-9fe1-4cf0-aa4b-c52728e0a6a3" xmlns:ns4="a6bcc7ad-3e3c-4395-be0a-bb3896a58c49" targetNamespace="http://schemas.microsoft.com/office/2006/metadata/properties" ma:root="true" ma:fieldsID="8be5c9b3f0d679a888db0e4c116db824" ns3:_="" ns4:_="">
    <xsd:import namespace="65fcb642-9fe1-4cf0-aa4b-c52728e0a6a3"/>
    <xsd:import namespace="a6bcc7ad-3e3c-4395-be0a-bb3896a58c4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fcb642-9fe1-4cf0-aa4b-c52728e0a6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bcc7ad-3e3c-4395-be0a-bb3896a58c4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5fcb642-9fe1-4cf0-aa4b-c52728e0a6a3" xsi:nil="true"/>
  </documentManagement>
</p:properties>
</file>

<file path=customXml/itemProps1.xml><?xml version="1.0" encoding="utf-8"?>
<ds:datastoreItem xmlns:ds="http://schemas.openxmlformats.org/officeDocument/2006/customXml" ds:itemID="{D9D00100-4DBF-43A3-B8FF-87BD8768C5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D7366A-C310-479F-BAD4-BFA389C471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fcb642-9fe1-4cf0-aa4b-c52728e0a6a3"/>
    <ds:schemaRef ds:uri="a6bcc7ad-3e3c-4395-be0a-bb3896a58c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CFEE87D-0CD6-4FC9-91DD-459D851B8964}">
  <ds:schemaRefs>
    <ds:schemaRef ds:uri="65fcb642-9fe1-4cf0-aa4b-c52728e0a6a3"/>
    <ds:schemaRef ds:uri="a6bcc7ad-3e3c-4395-be0a-bb3896a58c49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758</Words>
  <Application>Microsoft Office PowerPoint</Application>
  <PresentationFormat>Widescreen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Theme</vt:lpstr>
      <vt:lpstr>SCOTTISH BORDERS COUNCIL Recognising and Responding to Human Trafficking Quiz</vt:lpstr>
      <vt:lpstr>PowerPoint Presentation</vt:lpstr>
      <vt:lpstr>Question 1 Human trafficking and people smuggling are not the same thing.  Which of these statements reflect human trafficking. Select all that apply. </vt:lpstr>
      <vt:lpstr>Question 2 Under the Human Trafficking and Exploitation (Scotland) Act 2015, what is needed for an offence of human trafficking to be committed?  Select one answer only   </vt:lpstr>
      <vt:lpstr>Question 3 Under the Human Trafficking and Exploitation (Scotland) Act 2015, what is a relevant action?  Select all that apply </vt:lpstr>
      <vt:lpstr>Question 4 Which of these come under the Human Trafficking and Exploitation (Scotland) Act 2015 definition of types of exploitation?  Select all that apply </vt:lpstr>
      <vt:lpstr>Question 5 In what circumstances would the following be considered trafficking?  Select all that apply </vt:lpstr>
      <vt:lpstr>Question 6 According to UK National Referral Mechanism (NRM) statistics for 2023, how many cases of trafficking were reported in the UK in 2023?  Select one answer only </vt:lpstr>
      <vt:lpstr>Question 7 According to UK National Referral Mechanism (NRM) statistics for 2023, the number 1 nationality of ALL reported as victims of trafficking in the UK are:  Select one answer only  </vt:lpstr>
      <vt:lpstr>Question 8 Which of the following are used by traffickers to control their victims? Select all that apply</vt:lpstr>
      <vt:lpstr>Question 9 Which of the following are First Responders responsible for? Select all that apply</vt:lpstr>
      <vt:lpstr>Question 10 In the Scottish Borders, who should you contact if you suspect someone has been trafficked.  Select all that apply</vt:lpstr>
      <vt:lpstr>PowerPoint Presentation</vt:lpstr>
    </vt:vector>
  </TitlesOfParts>
  <Company>Scottish Borders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SCOTTISH BORDERS COUNCIL Recognising and Responding to Human Trafficking</dc:title>
  <dc:creator>Purves, Sandra</dc:creator>
  <cp:lastModifiedBy>Purves, Sandra</cp:lastModifiedBy>
  <cp:revision>2</cp:revision>
  <dcterms:created xsi:type="dcterms:W3CDTF">2024-05-14T13:37:12Z</dcterms:created>
  <dcterms:modified xsi:type="dcterms:W3CDTF">2024-08-12T08:02:36Z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fedad31-c0c2-44e8-b26c-75143ee7ed65_Enabled">
    <vt:lpwstr>true</vt:lpwstr>
  </property>
  <property fmtid="{D5CDD505-2E9C-101B-9397-08002B2CF9AE}" pid="3" name="MSIP_Label_9fedad31-c0c2-44e8-b26c-75143ee7ed65_SetDate">
    <vt:lpwstr>2024-05-14T13:37:12Z</vt:lpwstr>
  </property>
  <property fmtid="{D5CDD505-2E9C-101B-9397-08002B2CF9AE}" pid="4" name="MSIP_Label_9fedad31-c0c2-44e8-b26c-75143ee7ed65_Method">
    <vt:lpwstr>Standard</vt:lpwstr>
  </property>
  <property fmtid="{D5CDD505-2E9C-101B-9397-08002B2CF9AE}" pid="5" name="MSIP_Label_9fedad31-c0c2-44e8-b26c-75143ee7ed65_Name">
    <vt:lpwstr>OFFICIAL</vt:lpwstr>
  </property>
  <property fmtid="{D5CDD505-2E9C-101B-9397-08002B2CF9AE}" pid="6" name="MSIP_Label_9fedad31-c0c2-44e8-b26c-75143ee7ed65_SiteId">
    <vt:lpwstr>89ed32a2-9b6b-41db-bb6f-376ec8fcd11d</vt:lpwstr>
  </property>
  <property fmtid="{D5CDD505-2E9C-101B-9397-08002B2CF9AE}" pid="7" name="MSIP_Label_9fedad31-c0c2-44e8-b26c-75143ee7ed65_ActionId">
    <vt:lpwstr>afc21256-19dc-4a43-9776-19fd147ecf45</vt:lpwstr>
  </property>
  <property fmtid="{D5CDD505-2E9C-101B-9397-08002B2CF9AE}" pid="8" name="MSIP_Label_9fedad31-c0c2-44e8-b26c-75143ee7ed65_ContentBits">
    <vt:lpwstr>0</vt:lpwstr>
  </property>
  <property fmtid="{D5CDD505-2E9C-101B-9397-08002B2CF9AE}" pid="9" name="ContentTypeId">
    <vt:lpwstr>0x010100725158E3F4AC4246A12732F8D3C818D1</vt:lpwstr>
  </property>
</Properties>
</file>