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56" r:id="rId6"/>
    <p:sldId id="299" r:id="rId7"/>
    <p:sldId id="287" r:id="rId8"/>
    <p:sldId id="257" r:id="rId9"/>
    <p:sldId id="275" r:id="rId10"/>
    <p:sldId id="295" r:id="rId11"/>
    <p:sldId id="296" r:id="rId12"/>
    <p:sldId id="297" r:id="rId13"/>
    <p:sldId id="292" r:id="rId14"/>
    <p:sldId id="276" r:id="rId15"/>
    <p:sldId id="286" r:id="rId16"/>
    <p:sldId id="294" r:id="rId17"/>
    <p:sldId id="289" r:id="rId18"/>
    <p:sldId id="290" r:id="rId19"/>
    <p:sldId id="300" r:id="rId20"/>
    <p:sldId id="28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DE0076-D016-A27C-9F0E-7348152C3C4F}" name="Conn, Natasha  (Socia Work)" initials="NC" userId="S::Natasha.Conn@sw.glasgow.gov.uk::59b59670-90a4-4104-9ec9-e9433d93c49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51DA7-33B8-4123-811C-F18D53723EDE}" v="4169" dt="2025-06-03T09:52:36.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Michelle (SW)" userId="19700a0d-e7c2-45d2-9269-28811a2712b2" providerId="ADAL" clId="{E11C038A-43EF-44FC-9D1C-533360F407DF}"/>
    <pc:docChg chg="custSel modSld modMainMaster modNotesMaster modHandout">
      <pc:chgData name="Brown, Michelle (SW)" userId="19700a0d-e7c2-45d2-9269-28811a2712b2" providerId="ADAL" clId="{E11C038A-43EF-44FC-9D1C-533360F407DF}" dt="2025-05-19T13:16:48.010" v="2429" actId="947"/>
      <pc:docMkLst>
        <pc:docMk/>
      </pc:docMkLst>
      <pc:sldChg chg="modSp mod modNotes">
        <pc:chgData name="Brown, Michelle (SW)" userId="19700a0d-e7c2-45d2-9269-28811a2712b2" providerId="ADAL" clId="{E11C038A-43EF-44FC-9D1C-533360F407DF}" dt="2025-05-19T13:16:47.439" v="2225" actId="947"/>
        <pc:sldMkLst>
          <pc:docMk/>
          <pc:sldMk cId="3415244204" sldId="256"/>
        </pc:sldMkLst>
        <pc:spChg chg="mod">
          <ac:chgData name="Brown, Michelle (SW)" userId="19700a0d-e7c2-45d2-9269-28811a2712b2" providerId="ADAL" clId="{E11C038A-43EF-44FC-9D1C-533360F407DF}" dt="2025-05-19T13:16:46.821" v="1993" actId="947"/>
          <ac:spMkLst>
            <pc:docMk/>
            <pc:sldMk cId="3415244204" sldId="256"/>
            <ac:spMk id="4" creationId="{3101A058-CC75-472F-34D1-393BC52C711E}"/>
          </ac:spMkLst>
        </pc:spChg>
      </pc:sldChg>
      <pc:sldChg chg="modSp mod modNotes">
        <pc:chgData name="Brown, Michelle (SW)" userId="19700a0d-e7c2-45d2-9269-28811a2712b2" providerId="ADAL" clId="{E11C038A-43EF-44FC-9D1C-533360F407DF}" dt="2025-05-19T13:16:47.539" v="2261" actId="947"/>
        <pc:sldMkLst>
          <pc:docMk/>
          <pc:sldMk cId="3612897242" sldId="257"/>
        </pc:sldMkLst>
        <pc:spChg chg="mod">
          <ac:chgData name="Brown, Michelle (SW)" userId="19700a0d-e7c2-45d2-9269-28811a2712b2" providerId="ADAL" clId="{E11C038A-43EF-44FC-9D1C-533360F407DF}" dt="2025-05-19T13:16:46.906" v="2032" actId="947"/>
          <ac:spMkLst>
            <pc:docMk/>
            <pc:sldMk cId="3612897242" sldId="257"/>
            <ac:spMk id="6" creationId="{46AABBFB-C0BB-24AA-1DD8-F007929CEFCA}"/>
          </ac:spMkLst>
        </pc:spChg>
      </pc:sldChg>
      <pc:sldChg chg="modSp mod modNotes">
        <pc:chgData name="Brown, Michelle (SW)" userId="19700a0d-e7c2-45d2-9269-28811a2712b2" providerId="ADAL" clId="{E11C038A-43EF-44FC-9D1C-533360F407DF}" dt="2025-05-19T13:16:47.956" v="2417" actId="947"/>
        <pc:sldMkLst>
          <pc:docMk/>
          <pc:sldMk cId="714563698" sldId="274"/>
        </pc:sldMkLst>
        <pc:spChg chg="mod">
          <ac:chgData name="Brown, Michelle (SW)" userId="19700a0d-e7c2-45d2-9269-28811a2712b2" providerId="ADAL" clId="{E11C038A-43EF-44FC-9D1C-533360F407DF}" dt="2025-05-19T13:16:47.376" v="2201" actId="947"/>
          <ac:spMkLst>
            <pc:docMk/>
            <pc:sldMk cId="714563698" sldId="274"/>
            <ac:spMk id="2" creationId="{BC4B635A-A6F7-E48B-9A4B-322232285E99}"/>
          </ac:spMkLst>
        </pc:spChg>
      </pc:sldChg>
      <pc:sldChg chg="modSp mod modNotes">
        <pc:chgData name="Brown, Michelle (SW)" userId="19700a0d-e7c2-45d2-9269-28811a2712b2" providerId="ADAL" clId="{E11C038A-43EF-44FC-9D1C-533360F407DF}" dt="2025-05-19T13:16:47.570" v="2273" actId="947"/>
        <pc:sldMkLst>
          <pc:docMk/>
          <pc:sldMk cId="3027981314" sldId="275"/>
        </pc:sldMkLst>
        <pc:spChg chg="mod">
          <ac:chgData name="Brown, Michelle (SW)" userId="19700a0d-e7c2-45d2-9269-28811a2712b2" providerId="ADAL" clId="{E11C038A-43EF-44FC-9D1C-533360F407DF}" dt="2025-05-19T13:16:46.937" v="2045" actId="947"/>
          <ac:spMkLst>
            <pc:docMk/>
            <pc:sldMk cId="3027981314" sldId="275"/>
            <ac:spMk id="6" creationId="{46AABBFB-C0BB-24AA-1DD8-F007929CEFCA}"/>
          </ac:spMkLst>
        </pc:spChg>
      </pc:sldChg>
      <pc:sldChg chg="modSp mod modNotes">
        <pc:chgData name="Brown, Michelle (SW)" userId="19700a0d-e7c2-45d2-9269-28811a2712b2" providerId="ADAL" clId="{E11C038A-43EF-44FC-9D1C-533360F407DF}" dt="2025-05-19T13:16:47.709" v="2333" actId="947"/>
        <pc:sldMkLst>
          <pc:docMk/>
          <pc:sldMk cId="113863036" sldId="276"/>
        </pc:sldMkLst>
        <pc:spChg chg="mod">
          <ac:chgData name="Brown, Michelle (SW)" userId="19700a0d-e7c2-45d2-9269-28811a2712b2" providerId="ADAL" clId="{E11C038A-43EF-44FC-9D1C-533360F407DF}" dt="2025-05-19T13:16:47.122" v="2110" actId="947"/>
          <ac:spMkLst>
            <pc:docMk/>
            <pc:sldMk cId="113863036" sldId="276"/>
            <ac:spMk id="6" creationId="{46AABBFB-C0BB-24AA-1DD8-F007929CEFCA}"/>
          </ac:spMkLst>
        </pc:spChg>
      </pc:sldChg>
      <pc:sldChg chg="modSp mod modNotes">
        <pc:chgData name="Brown, Michelle (SW)" userId="19700a0d-e7c2-45d2-9269-28811a2712b2" providerId="ADAL" clId="{E11C038A-43EF-44FC-9D1C-533360F407DF}" dt="2025-05-19T13:16:47.909" v="2405" actId="947"/>
        <pc:sldMkLst>
          <pc:docMk/>
          <pc:sldMk cId="424263880" sldId="282"/>
        </pc:sldMkLst>
        <pc:spChg chg="mod">
          <ac:chgData name="Brown, Michelle (SW)" userId="19700a0d-e7c2-45d2-9269-28811a2712b2" providerId="ADAL" clId="{E11C038A-43EF-44FC-9D1C-533360F407DF}" dt="2025-05-19T13:16:47.338" v="2188" actId="947"/>
          <ac:spMkLst>
            <pc:docMk/>
            <pc:sldMk cId="424263880" sldId="282"/>
            <ac:spMk id="6" creationId="{46AABBFB-C0BB-24AA-1DD8-F007929CEFCA}"/>
          </ac:spMkLst>
        </pc:spChg>
      </pc:sldChg>
      <pc:sldChg chg="modSp mod modNotes">
        <pc:chgData name="Brown, Michelle (SW)" userId="19700a0d-e7c2-45d2-9269-28811a2712b2" providerId="ADAL" clId="{E11C038A-43EF-44FC-9D1C-533360F407DF}" dt="2025-05-19T13:16:47.740" v="2345" actId="947"/>
        <pc:sldMkLst>
          <pc:docMk/>
          <pc:sldMk cId="3407042301" sldId="286"/>
        </pc:sldMkLst>
        <pc:spChg chg="mod">
          <ac:chgData name="Brown, Michelle (SW)" userId="19700a0d-e7c2-45d2-9269-28811a2712b2" providerId="ADAL" clId="{E11C038A-43EF-44FC-9D1C-533360F407DF}" dt="2025-05-19T13:16:47.153" v="2123" actId="947"/>
          <ac:spMkLst>
            <pc:docMk/>
            <pc:sldMk cId="3407042301" sldId="286"/>
            <ac:spMk id="6" creationId="{46AABBFB-C0BB-24AA-1DD8-F007929CEFCA}"/>
          </ac:spMkLst>
        </pc:spChg>
      </pc:sldChg>
      <pc:sldChg chg="modSp mod modNotes">
        <pc:chgData name="Brown, Michelle (SW)" userId="19700a0d-e7c2-45d2-9269-28811a2712b2" providerId="ADAL" clId="{E11C038A-43EF-44FC-9D1C-533360F407DF}" dt="2025-05-19T13:16:47.508" v="2249" actId="947"/>
        <pc:sldMkLst>
          <pc:docMk/>
          <pc:sldMk cId="1872792063" sldId="287"/>
        </pc:sldMkLst>
        <pc:spChg chg="mod">
          <ac:chgData name="Brown, Michelle (SW)" userId="19700a0d-e7c2-45d2-9269-28811a2712b2" providerId="ADAL" clId="{E11C038A-43EF-44FC-9D1C-533360F407DF}" dt="2025-05-19T13:16:46.874" v="2019" actId="947"/>
          <ac:spMkLst>
            <pc:docMk/>
            <pc:sldMk cId="1872792063" sldId="287"/>
            <ac:spMk id="6" creationId="{46AABBFB-C0BB-24AA-1DD8-F007929CEFCA}"/>
          </ac:spMkLst>
        </pc:spChg>
      </pc:sldChg>
      <pc:sldChg chg="modSp mod modNotes">
        <pc:chgData name="Brown, Michelle (SW)" userId="19700a0d-e7c2-45d2-9269-28811a2712b2" providerId="ADAL" clId="{E11C038A-43EF-44FC-9D1C-533360F407DF}" dt="2025-05-19T13:16:47.793" v="2369" actId="947"/>
        <pc:sldMkLst>
          <pc:docMk/>
          <pc:sldMk cId="1000277679" sldId="289"/>
        </pc:sldMkLst>
        <pc:spChg chg="mod">
          <ac:chgData name="Brown, Michelle (SW)" userId="19700a0d-e7c2-45d2-9269-28811a2712b2" providerId="ADAL" clId="{E11C038A-43EF-44FC-9D1C-533360F407DF}" dt="2025-05-19T13:16:47.222" v="2149" actId="947"/>
          <ac:spMkLst>
            <pc:docMk/>
            <pc:sldMk cId="1000277679" sldId="289"/>
            <ac:spMk id="6" creationId="{46AABBFB-C0BB-24AA-1DD8-F007929CEFCA}"/>
          </ac:spMkLst>
        </pc:spChg>
      </pc:sldChg>
      <pc:sldChg chg="modSp mod modNotes">
        <pc:chgData name="Brown, Michelle (SW)" userId="19700a0d-e7c2-45d2-9269-28811a2712b2" providerId="ADAL" clId="{E11C038A-43EF-44FC-9D1C-533360F407DF}" dt="2025-05-19T13:16:47.840" v="2381" actId="947"/>
        <pc:sldMkLst>
          <pc:docMk/>
          <pc:sldMk cId="3150318277" sldId="290"/>
        </pc:sldMkLst>
        <pc:spChg chg="mod">
          <ac:chgData name="Brown, Michelle (SW)" userId="19700a0d-e7c2-45d2-9269-28811a2712b2" providerId="ADAL" clId="{E11C038A-43EF-44FC-9D1C-533360F407DF}" dt="2025-05-19T10:15:39.182" v="811" actId="20577"/>
          <ac:spMkLst>
            <pc:docMk/>
            <pc:sldMk cId="3150318277" sldId="290"/>
            <ac:spMk id="5" creationId="{76A4801D-4928-156D-6803-BD1EBB848859}"/>
          </ac:spMkLst>
        </pc:spChg>
        <pc:spChg chg="mod">
          <ac:chgData name="Brown, Michelle (SW)" userId="19700a0d-e7c2-45d2-9269-28811a2712b2" providerId="ADAL" clId="{E11C038A-43EF-44FC-9D1C-533360F407DF}" dt="2025-05-19T13:16:47.269" v="2162" actId="947"/>
          <ac:spMkLst>
            <pc:docMk/>
            <pc:sldMk cId="3150318277" sldId="290"/>
            <ac:spMk id="6" creationId="{46AABBFB-C0BB-24AA-1DD8-F007929CEFCA}"/>
          </ac:spMkLst>
        </pc:spChg>
      </pc:sldChg>
      <pc:sldChg chg="modSp mod modNotes">
        <pc:chgData name="Brown, Michelle (SW)" userId="19700a0d-e7c2-45d2-9269-28811a2712b2" providerId="ADAL" clId="{E11C038A-43EF-44FC-9D1C-533360F407DF}" dt="2025-05-19T13:16:47.677" v="2321" actId="947"/>
        <pc:sldMkLst>
          <pc:docMk/>
          <pc:sldMk cId="771788872" sldId="292"/>
        </pc:sldMkLst>
        <pc:spChg chg="mod">
          <ac:chgData name="Brown, Michelle (SW)" userId="19700a0d-e7c2-45d2-9269-28811a2712b2" providerId="ADAL" clId="{E11C038A-43EF-44FC-9D1C-533360F407DF}" dt="2025-05-19T13:16:47.075" v="2097" actId="947"/>
          <ac:spMkLst>
            <pc:docMk/>
            <pc:sldMk cId="771788872" sldId="292"/>
            <ac:spMk id="6" creationId="{8448A48B-F7B7-B77D-5F7A-CBFA97DB2AE3}"/>
          </ac:spMkLst>
        </pc:spChg>
      </pc:sldChg>
      <pc:sldChg chg="modSp mod modNotes">
        <pc:chgData name="Brown, Michelle (SW)" userId="19700a0d-e7c2-45d2-9269-28811a2712b2" providerId="ADAL" clId="{E11C038A-43EF-44FC-9D1C-533360F407DF}" dt="2025-05-19T13:16:47.778" v="2357" actId="947"/>
        <pc:sldMkLst>
          <pc:docMk/>
          <pc:sldMk cId="3073162637" sldId="294"/>
        </pc:sldMkLst>
        <pc:spChg chg="mod">
          <ac:chgData name="Brown, Michelle (SW)" userId="19700a0d-e7c2-45d2-9269-28811a2712b2" providerId="ADAL" clId="{E11C038A-43EF-44FC-9D1C-533360F407DF}" dt="2025-05-19T13:16:47.191" v="2136" actId="947"/>
          <ac:spMkLst>
            <pc:docMk/>
            <pc:sldMk cId="3073162637" sldId="294"/>
            <ac:spMk id="6" creationId="{46AABBFB-C0BB-24AA-1DD8-F007929CEFCA}"/>
          </ac:spMkLst>
        </pc:spChg>
      </pc:sldChg>
      <pc:sldChg chg="modSp mod modNotes">
        <pc:chgData name="Brown, Michelle (SW)" userId="19700a0d-e7c2-45d2-9269-28811a2712b2" providerId="ADAL" clId="{E11C038A-43EF-44FC-9D1C-533360F407DF}" dt="2025-05-19T13:16:47.592" v="2285" actId="947"/>
        <pc:sldMkLst>
          <pc:docMk/>
          <pc:sldMk cId="145665703" sldId="295"/>
        </pc:sldMkLst>
        <pc:spChg chg="mod">
          <ac:chgData name="Brown, Michelle (SW)" userId="19700a0d-e7c2-45d2-9269-28811a2712b2" providerId="ADAL" clId="{E11C038A-43EF-44FC-9D1C-533360F407DF}" dt="2025-05-19T13:16:46.975" v="2058" actId="947"/>
          <ac:spMkLst>
            <pc:docMk/>
            <pc:sldMk cId="145665703" sldId="295"/>
            <ac:spMk id="6" creationId="{46AABBFB-C0BB-24AA-1DD8-F007929CEFCA}"/>
          </ac:spMkLst>
        </pc:spChg>
      </pc:sldChg>
      <pc:sldChg chg="modSp mod modNotes">
        <pc:chgData name="Brown, Michelle (SW)" userId="19700a0d-e7c2-45d2-9269-28811a2712b2" providerId="ADAL" clId="{E11C038A-43EF-44FC-9D1C-533360F407DF}" dt="2025-05-19T13:16:47.624" v="2297" actId="947"/>
        <pc:sldMkLst>
          <pc:docMk/>
          <pc:sldMk cId="462154321" sldId="296"/>
        </pc:sldMkLst>
        <pc:spChg chg="mod">
          <ac:chgData name="Brown, Michelle (SW)" userId="19700a0d-e7c2-45d2-9269-28811a2712b2" providerId="ADAL" clId="{E11C038A-43EF-44FC-9D1C-533360F407DF}" dt="2025-05-19T13:16:47.006" v="2071" actId="947"/>
          <ac:spMkLst>
            <pc:docMk/>
            <pc:sldMk cId="462154321" sldId="296"/>
            <ac:spMk id="6" creationId="{46AABBFB-C0BB-24AA-1DD8-F007929CEFCA}"/>
          </ac:spMkLst>
        </pc:spChg>
      </pc:sldChg>
      <pc:sldChg chg="modSp mod modNotes">
        <pc:chgData name="Brown, Michelle (SW)" userId="19700a0d-e7c2-45d2-9269-28811a2712b2" providerId="ADAL" clId="{E11C038A-43EF-44FC-9D1C-533360F407DF}" dt="2025-05-19T13:16:47.655" v="2309" actId="947"/>
        <pc:sldMkLst>
          <pc:docMk/>
          <pc:sldMk cId="2010282421" sldId="297"/>
        </pc:sldMkLst>
        <pc:spChg chg="mod">
          <ac:chgData name="Brown, Michelle (SW)" userId="19700a0d-e7c2-45d2-9269-28811a2712b2" providerId="ADAL" clId="{E11C038A-43EF-44FC-9D1C-533360F407DF}" dt="2025-05-19T13:16:47.053" v="2084" actId="947"/>
          <ac:spMkLst>
            <pc:docMk/>
            <pc:sldMk cId="2010282421" sldId="297"/>
            <ac:spMk id="6" creationId="{46AABBFB-C0BB-24AA-1DD8-F007929CEFCA}"/>
          </ac:spMkLst>
        </pc:spChg>
      </pc:sldChg>
      <pc:sldChg chg="modSp mod modNotes">
        <pc:chgData name="Brown, Michelle (SW)" userId="19700a0d-e7c2-45d2-9269-28811a2712b2" providerId="ADAL" clId="{E11C038A-43EF-44FC-9D1C-533360F407DF}" dt="2025-05-19T13:16:47.476" v="2237" actId="947"/>
        <pc:sldMkLst>
          <pc:docMk/>
          <pc:sldMk cId="2107285496" sldId="299"/>
        </pc:sldMkLst>
        <pc:spChg chg="mod">
          <ac:chgData name="Brown, Michelle (SW)" userId="19700a0d-e7c2-45d2-9269-28811a2712b2" providerId="ADAL" clId="{E11C038A-43EF-44FC-9D1C-533360F407DF}" dt="2025-05-19T13:16:46.852" v="2006" actId="947"/>
          <ac:spMkLst>
            <pc:docMk/>
            <pc:sldMk cId="2107285496" sldId="299"/>
            <ac:spMk id="6" creationId="{3F274B8D-4586-844E-F39B-1962F496B19F}"/>
          </ac:spMkLst>
        </pc:spChg>
      </pc:sldChg>
      <pc:sldChg chg="modSp mod modNotes">
        <pc:chgData name="Brown, Michelle (SW)" userId="19700a0d-e7c2-45d2-9269-28811a2712b2" providerId="ADAL" clId="{E11C038A-43EF-44FC-9D1C-533360F407DF}" dt="2025-05-19T13:16:47.878" v="2393" actId="947"/>
        <pc:sldMkLst>
          <pc:docMk/>
          <pc:sldMk cId="2324514049" sldId="300"/>
        </pc:sldMkLst>
        <pc:spChg chg="mod">
          <ac:chgData name="Brown, Michelle (SW)" userId="19700a0d-e7c2-45d2-9269-28811a2712b2" providerId="ADAL" clId="{E11C038A-43EF-44FC-9D1C-533360F407DF}" dt="2025-05-19T13:16:47.291" v="2175" actId="947"/>
          <ac:spMkLst>
            <pc:docMk/>
            <pc:sldMk cId="2324514049" sldId="300"/>
            <ac:spMk id="6" creationId="{48EE3AC9-EE6A-794E-E1F8-6E7F9F8CAFB4}"/>
          </ac:spMkLst>
        </pc:spChg>
      </pc:sldChg>
      <pc:sldMasterChg chg="modSldLayout">
        <pc:chgData name="Brown, Michelle (SW)" userId="19700a0d-e7c2-45d2-9269-28811a2712b2" providerId="ADAL" clId="{E11C038A-43EF-44FC-9D1C-533360F407DF}" dt="2025-05-19T13:16:46.774" v="1980"/>
        <pc:sldMasterMkLst>
          <pc:docMk/>
          <pc:sldMasterMk cId="1375967171" sldId="2147483648"/>
        </pc:sldMasterMkLst>
        <pc:sldLayoutChg chg="modSp mod">
          <pc:chgData name="Brown, Michelle (SW)" userId="19700a0d-e7c2-45d2-9269-28811a2712b2" providerId="ADAL" clId="{E11C038A-43EF-44FC-9D1C-533360F407DF}" dt="2025-05-19T13:16:46.249" v="1860"/>
          <pc:sldLayoutMkLst>
            <pc:docMk/>
            <pc:sldMasterMk cId="1375967171" sldId="2147483648"/>
            <pc:sldLayoutMk cId="832287411" sldId="2147483649"/>
          </pc:sldLayoutMkLst>
          <pc:spChg chg="mod">
            <ac:chgData name="Brown, Michelle (SW)" userId="19700a0d-e7c2-45d2-9269-28811a2712b2" providerId="ADAL" clId="{E11C038A-43EF-44FC-9D1C-533360F407DF}" dt="2025-05-19T13:16:46.249" v="1860"/>
            <ac:spMkLst>
              <pc:docMk/>
              <pc:sldMasterMk cId="1375967171" sldId="2147483648"/>
              <pc:sldLayoutMk cId="832287411" sldId="2147483649"/>
              <ac:spMk id="5" creationId="{E4D2738F-446E-283E-E984-19E2D8E1D71D}"/>
            </ac:spMkLst>
          </pc:spChg>
        </pc:sldLayoutChg>
        <pc:sldLayoutChg chg="modSp mod">
          <pc:chgData name="Brown, Michelle (SW)" userId="19700a0d-e7c2-45d2-9269-28811a2712b2" providerId="ADAL" clId="{E11C038A-43EF-44FC-9D1C-533360F407DF}" dt="2025-05-19T13:16:46.303" v="1872"/>
          <pc:sldLayoutMkLst>
            <pc:docMk/>
            <pc:sldMasterMk cId="1375967171" sldId="2147483648"/>
            <pc:sldLayoutMk cId="1023713624" sldId="2147483650"/>
          </pc:sldLayoutMkLst>
          <pc:spChg chg="mod">
            <ac:chgData name="Brown, Michelle (SW)" userId="19700a0d-e7c2-45d2-9269-28811a2712b2" providerId="ADAL" clId="{E11C038A-43EF-44FC-9D1C-533360F407DF}" dt="2025-05-19T13:16:46.303" v="1872"/>
            <ac:spMkLst>
              <pc:docMk/>
              <pc:sldMasterMk cId="1375967171" sldId="2147483648"/>
              <pc:sldLayoutMk cId="1023713624" sldId="2147483650"/>
              <ac:spMk id="5" creationId="{C94C1081-7878-42B8-B8A8-6EBB941A29F3}"/>
            </ac:spMkLst>
          </pc:spChg>
        </pc:sldLayoutChg>
        <pc:sldLayoutChg chg="modSp mod">
          <pc:chgData name="Brown, Michelle (SW)" userId="19700a0d-e7c2-45d2-9269-28811a2712b2" providerId="ADAL" clId="{E11C038A-43EF-44FC-9D1C-533360F407DF}" dt="2025-05-19T13:16:46.372" v="1884"/>
          <pc:sldLayoutMkLst>
            <pc:docMk/>
            <pc:sldMasterMk cId="1375967171" sldId="2147483648"/>
            <pc:sldLayoutMk cId="2587953235" sldId="2147483651"/>
          </pc:sldLayoutMkLst>
          <pc:spChg chg="mod">
            <ac:chgData name="Brown, Michelle (SW)" userId="19700a0d-e7c2-45d2-9269-28811a2712b2" providerId="ADAL" clId="{E11C038A-43EF-44FC-9D1C-533360F407DF}" dt="2025-05-19T13:16:46.372" v="1884"/>
            <ac:spMkLst>
              <pc:docMk/>
              <pc:sldMasterMk cId="1375967171" sldId="2147483648"/>
              <pc:sldLayoutMk cId="2587953235" sldId="2147483651"/>
              <ac:spMk id="5" creationId="{700DD12E-192B-9DA6-E093-27AB5BD1747D}"/>
            </ac:spMkLst>
          </pc:spChg>
        </pc:sldLayoutChg>
        <pc:sldLayoutChg chg="modSp mod">
          <pc:chgData name="Brown, Michelle (SW)" userId="19700a0d-e7c2-45d2-9269-28811a2712b2" providerId="ADAL" clId="{E11C038A-43EF-44FC-9D1C-533360F407DF}" dt="2025-05-19T13:16:46.419" v="1896"/>
          <pc:sldLayoutMkLst>
            <pc:docMk/>
            <pc:sldMasterMk cId="1375967171" sldId="2147483648"/>
            <pc:sldLayoutMk cId="446048970" sldId="2147483652"/>
          </pc:sldLayoutMkLst>
          <pc:spChg chg="mod">
            <ac:chgData name="Brown, Michelle (SW)" userId="19700a0d-e7c2-45d2-9269-28811a2712b2" providerId="ADAL" clId="{E11C038A-43EF-44FC-9D1C-533360F407DF}" dt="2025-05-19T13:16:46.419" v="1896"/>
            <ac:spMkLst>
              <pc:docMk/>
              <pc:sldMasterMk cId="1375967171" sldId="2147483648"/>
              <pc:sldLayoutMk cId="446048970" sldId="2147483652"/>
              <ac:spMk id="6" creationId="{2DF7FB5C-1839-C714-7615-0E59A15EA1CE}"/>
            </ac:spMkLst>
          </pc:spChg>
        </pc:sldLayoutChg>
        <pc:sldLayoutChg chg="modSp mod">
          <pc:chgData name="Brown, Michelle (SW)" userId="19700a0d-e7c2-45d2-9269-28811a2712b2" providerId="ADAL" clId="{E11C038A-43EF-44FC-9D1C-533360F407DF}" dt="2025-05-19T13:16:46.473" v="1908"/>
          <pc:sldLayoutMkLst>
            <pc:docMk/>
            <pc:sldMasterMk cId="1375967171" sldId="2147483648"/>
            <pc:sldLayoutMk cId="2569436168" sldId="2147483653"/>
          </pc:sldLayoutMkLst>
          <pc:spChg chg="mod">
            <ac:chgData name="Brown, Michelle (SW)" userId="19700a0d-e7c2-45d2-9269-28811a2712b2" providerId="ADAL" clId="{E11C038A-43EF-44FC-9D1C-533360F407DF}" dt="2025-05-19T13:16:46.473" v="1908"/>
            <ac:spMkLst>
              <pc:docMk/>
              <pc:sldMasterMk cId="1375967171" sldId="2147483648"/>
              <pc:sldLayoutMk cId="2569436168" sldId="2147483653"/>
              <ac:spMk id="8" creationId="{4F779138-0705-C641-C890-A8288ECB0A66}"/>
            </ac:spMkLst>
          </pc:spChg>
        </pc:sldLayoutChg>
        <pc:sldLayoutChg chg="modSp mod">
          <pc:chgData name="Brown, Michelle (SW)" userId="19700a0d-e7c2-45d2-9269-28811a2712b2" providerId="ADAL" clId="{E11C038A-43EF-44FC-9D1C-533360F407DF}" dt="2025-05-19T13:16:46.520" v="1920"/>
          <pc:sldLayoutMkLst>
            <pc:docMk/>
            <pc:sldMasterMk cId="1375967171" sldId="2147483648"/>
            <pc:sldLayoutMk cId="2093625001" sldId="2147483654"/>
          </pc:sldLayoutMkLst>
          <pc:spChg chg="mod">
            <ac:chgData name="Brown, Michelle (SW)" userId="19700a0d-e7c2-45d2-9269-28811a2712b2" providerId="ADAL" clId="{E11C038A-43EF-44FC-9D1C-533360F407DF}" dt="2025-05-19T13:16:46.520" v="1920"/>
            <ac:spMkLst>
              <pc:docMk/>
              <pc:sldMasterMk cId="1375967171" sldId="2147483648"/>
              <pc:sldLayoutMk cId="2093625001" sldId="2147483654"/>
              <ac:spMk id="4" creationId="{D48D5DEB-61F8-F443-84D1-BAFB47FAA06B}"/>
            </ac:spMkLst>
          </pc:spChg>
        </pc:sldLayoutChg>
        <pc:sldLayoutChg chg="modSp mod">
          <pc:chgData name="Brown, Michelle (SW)" userId="19700a0d-e7c2-45d2-9269-28811a2712b2" providerId="ADAL" clId="{E11C038A-43EF-44FC-9D1C-533360F407DF}" dt="2025-05-19T13:16:46.589" v="1932"/>
          <pc:sldLayoutMkLst>
            <pc:docMk/>
            <pc:sldMasterMk cId="1375967171" sldId="2147483648"/>
            <pc:sldLayoutMk cId="2516979079" sldId="2147483655"/>
          </pc:sldLayoutMkLst>
          <pc:spChg chg="mod">
            <ac:chgData name="Brown, Michelle (SW)" userId="19700a0d-e7c2-45d2-9269-28811a2712b2" providerId="ADAL" clId="{E11C038A-43EF-44FC-9D1C-533360F407DF}" dt="2025-05-19T13:16:46.589" v="1932"/>
            <ac:spMkLst>
              <pc:docMk/>
              <pc:sldMasterMk cId="1375967171" sldId="2147483648"/>
              <pc:sldLayoutMk cId="2516979079" sldId="2147483655"/>
              <ac:spMk id="3" creationId="{65701025-3C5D-A87B-F9DA-30A72EA89E25}"/>
            </ac:spMkLst>
          </pc:spChg>
        </pc:sldLayoutChg>
        <pc:sldLayoutChg chg="modSp mod">
          <pc:chgData name="Brown, Michelle (SW)" userId="19700a0d-e7c2-45d2-9269-28811a2712b2" providerId="ADAL" clId="{E11C038A-43EF-44FC-9D1C-533360F407DF}" dt="2025-05-19T13:16:46.636" v="1944"/>
          <pc:sldLayoutMkLst>
            <pc:docMk/>
            <pc:sldMasterMk cId="1375967171" sldId="2147483648"/>
            <pc:sldLayoutMk cId="2128395614" sldId="2147483656"/>
          </pc:sldLayoutMkLst>
          <pc:spChg chg="mod">
            <ac:chgData name="Brown, Michelle (SW)" userId="19700a0d-e7c2-45d2-9269-28811a2712b2" providerId="ADAL" clId="{E11C038A-43EF-44FC-9D1C-533360F407DF}" dt="2025-05-19T13:16:46.636" v="1944"/>
            <ac:spMkLst>
              <pc:docMk/>
              <pc:sldMasterMk cId="1375967171" sldId="2147483648"/>
              <pc:sldLayoutMk cId="2128395614" sldId="2147483656"/>
              <ac:spMk id="6" creationId="{C8A3DE72-92FB-0439-1FA3-1AF0A75AF9F7}"/>
            </ac:spMkLst>
          </pc:spChg>
        </pc:sldLayoutChg>
        <pc:sldLayoutChg chg="modSp mod">
          <pc:chgData name="Brown, Michelle (SW)" userId="19700a0d-e7c2-45d2-9269-28811a2712b2" providerId="ADAL" clId="{E11C038A-43EF-44FC-9D1C-533360F407DF}" dt="2025-05-19T13:16:46.689" v="1956"/>
          <pc:sldLayoutMkLst>
            <pc:docMk/>
            <pc:sldMasterMk cId="1375967171" sldId="2147483648"/>
            <pc:sldLayoutMk cId="2888210130" sldId="2147483657"/>
          </pc:sldLayoutMkLst>
          <pc:spChg chg="mod">
            <ac:chgData name="Brown, Michelle (SW)" userId="19700a0d-e7c2-45d2-9269-28811a2712b2" providerId="ADAL" clId="{E11C038A-43EF-44FC-9D1C-533360F407DF}" dt="2025-05-19T13:16:46.689" v="1956"/>
            <ac:spMkLst>
              <pc:docMk/>
              <pc:sldMasterMk cId="1375967171" sldId="2147483648"/>
              <pc:sldLayoutMk cId="2888210130" sldId="2147483657"/>
              <ac:spMk id="6" creationId="{BAB12714-E617-2164-344A-5E03AB25EF7D}"/>
            </ac:spMkLst>
          </pc:spChg>
        </pc:sldLayoutChg>
        <pc:sldLayoutChg chg="modSp mod">
          <pc:chgData name="Brown, Michelle (SW)" userId="19700a0d-e7c2-45d2-9269-28811a2712b2" providerId="ADAL" clId="{E11C038A-43EF-44FC-9D1C-533360F407DF}" dt="2025-05-19T13:16:46.736" v="1968"/>
          <pc:sldLayoutMkLst>
            <pc:docMk/>
            <pc:sldMasterMk cId="1375967171" sldId="2147483648"/>
            <pc:sldLayoutMk cId="2212872212" sldId="2147483658"/>
          </pc:sldLayoutMkLst>
          <pc:spChg chg="mod">
            <ac:chgData name="Brown, Michelle (SW)" userId="19700a0d-e7c2-45d2-9269-28811a2712b2" providerId="ADAL" clId="{E11C038A-43EF-44FC-9D1C-533360F407DF}" dt="2025-05-19T13:16:46.736" v="1968"/>
            <ac:spMkLst>
              <pc:docMk/>
              <pc:sldMasterMk cId="1375967171" sldId="2147483648"/>
              <pc:sldLayoutMk cId="2212872212" sldId="2147483658"/>
              <ac:spMk id="5" creationId="{54466686-F538-48E7-9421-AD6F62608210}"/>
            </ac:spMkLst>
          </pc:spChg>
        </pc:sldLayoutChg>
        <pc:sldLayoutChg chg="modSp mod">
          <pc:chgData name="Brown, Michelle (SW)" userId="19700a0d-e7c2-45d2-9269-28811a2712b2" providerId="ADAL" clId="{E11C038A-43EF-44FC-9D1C-533360F407DF}" dt="2025-05-19T13:16:46.774" v="1980"/>
          <pc:sldLayoutMkLst>
            <pc:docMk/>
            <pc:sldMasterMk cId="1375967171" sldId="2147483648"/>
            <pc:sldLayoutMk cId="1485137779" sldId="2147483659"/>
          </pc:sldLayoutMkLst>
          <pc:spChg chg="mod">
            <ac:chgData name="Brown, Michelle (SW)" userId="19700a0d-e7c2-45d2-9269-28811a2712b2" providerId="ADAL" clId="{E11C038A-43EF-44FC-9D1C-533360F407DF}" dt="2025-05-19T13:16:46.774" v="1980"/>
            <ac:spMkLst>
              <pc:docMk/>
              <pc:sldMasterMk cId="1375967171" sldId="2147483648"/>
              <pc:sldLayoutMk cId="1485137779" sldId="2147483659"/>
              <ac:spMk id="5" creationId="{6150E5A0-8895-B760-7519-EA4B424A7FF3}"/>
            </ac:spMkLst>
          </pc:spChg>
        </pc:sldLayoutChg>
      </pc:sldMasterChg>
    </pc:docChg>
  </pc:docChgLst>
  <pc:docChgLst>
    <pc:chgData name="Brown, Michelle (SW)" userId="19700a0d-e7c2-45d2-9269-28811a2712b2" providerId="ADAL" clId="{54651DA7-33B8-4123-811C-F18D53723EDE}"/>
    <pc:docChg chg="custSel modSld modMainMaster modNotesMaster modHandout">
      <pc:chgData name="Brown, Michelle (SW)" userId="19700a0d-e7c2-45d2-9269-28811a2712b2" providerId="ADAL" clId="{54651DA7-33B8-4123-811C-F18D53723EDE}" dt="2025-06-03T09:52:36.447" v="4048" actId="947"/>
      <pc:docMkLst>
        <pc:docMk/>
      </pc:docMkLst>
      <pc:sldChg chg="modSp mod modNotes">
        <pc:chgData name="Brown, Michelle (SW)" userId="19700a0d-e7c2-45d2-9269-28811a2712b2" providerId="ADAL" clId="{54651DA7-33B8-4123-811C-F18D53723EDE}" dt="2025-06-03T09:52:36.001" v="3844" actId="947"/>
        <pc:sldMkLst>
          <pc:docMk/>
          <pc:sldMk cId="3415244204" sldId="256"/>
        </pc:sldMkLst>
        <pc:spChg chg="mod">
          <ac:chgData name="Brown, Michelle (SW)" userId="19700a0d-e7c2-45d2-9269-28811a2712b2" providerId="ADAL" clId="{54651DA7-33B8-4123-811C-F18D53723EDE}" dt="2025-06-03T09:52:35.367" v="3612" actId="947"/>
          <ac:spMkLst>
            <pc:docMk/>
            <pc:sldMk cId="3415244204" sldId="256"/>
            <ac:spMk id="4" creationId="{3101A058-CC75-472F-34D1-393BC52C711E}"/>
          </ac:spMkLst>
        </pc:spChg>
      </pc:sldChg>
      <pc:sldChg chg="modSp mod modNotes">
        <pc:chgData name="Brown, Michelle (SW)" userId="19700a0d-e7c2-45d2-9269-28811a2712b2" providerId="ADAL" clId="{54651DA7-33B8-4123-811C-F18D53723EDE}" dt="2025-06-03T09:52:36.085" v="3880" actId="947"/>
        <pc:sldMkLst>
          <pc:docMk/>
          <pc:sldMk cId="3612897242" sldId="257"/>
        </pc:sldMkLst>
        <pc:spChg chg="mod">
          <ac:chgData name="Brown, Michelle (SW)" userId="19700a0d-e7c2-45d2-9269-28811a2712b2" providerId="ADAL" clId="{54651DA7-33B8-4123-811C-F18D53723EDE}" dt="2025-06-03T09:52:35.468" v="3651" actId="947"/>
          <ac:spMkLst>
            <pc:docMk/>
            <pc:sldMk cId="3612897242" sldId="257"/>
            <ac:spMk id="6" creationId="{46AABBFB-C0BB-24AA-1DD8-F007929CEFCA}"/>
          </ac:spMkLst>
        </pc:spChg>
      </pc:sldChg>
      <pc:sldChg chg="modSp mod modNotes">
        <pc:chgData name="Brown, Michelle (SW)" userId="19700a0d-e7c2-45d2-9269-28811a2712b2" providerId="ADAL" clId="{54651DA7-33B8-4123-811C-F18D53723EDE}" dt="2025-06-03T09:52:36.422" v="4036" actId="947"/>
        <pc:sldMkLst>
          <pc:docMk/>
          <pc:sldMk cId="714563698" sldId="274"/>
        </pc:sldMkLst>
        <pc:spChg chg="mod">
          <ac:chgData name="Brown, Michelle (SW)" userId="19700a0d-e7c2-45d2-9269-28811a2712b2" providerId="ADAL" clId="{54651DA7-33B8-4123-811C-F18D53723EDE}" dt="2025-06-03T09:52:35.932" v="3820" actId="947"/>
          <ac:spMkLst>
            <pc:docMk/>
            <pc:sldMk cId="714563698" sldId="274"/>
            <ac:spMk id="2" creationId="{BC4B635A-A6F7-E48B-9A4B-322232285E99}"/>
          </ac:spMkLst>
        </pc:spChg>
      </pc:sldChg>
      <pc:sldChg chg="modSp mod modNotes">
        <pc:chgData name="Brown, Michelle (SW)" userId="19700a0d-e7c2-45d2-9269-28811a2712b2" providerId="ADAL" clId="{54651DA7-33B8-4123-811C-F18D53723EDE}" dt="2025-06-03T09:52:36.110" v="3892" actId="947"/>
        <pc:sldMkLst>
          <pc:docMk/>
          <pc:sldMk cId="3027981314" sldId="275"/>
        </pc:sldMkLst>
        <pc:spChg chg="mod">
          <ac:chgData name="Brown, Michelle (SW)" userId="19700a0d-e7c2-45d2-9269-28811a2712b2" providerId="ADAL" clId="{54651DA7-33B8-4123-811C-F18D53723EDE}" dt="2025-06-03T09:52:35.507" v="3664" actId="947"/>
          <ac:spMkLst>
            <pc:docMk/>
            <pc:sldMk cId="3027981314" sldId="275"/>
            <ac:spMk id="6" creationId="{46AABBFB-C0BB-24AA-1DD8-F007929CEFCA}"/>
          </ac:spMkLst>
        </pc:spChg>
      </pc:sldChg>
      <pc:sldChg chg="modSp mod modNotes">
        <pc:chgData name="Brown, Michelle (SW)" userId="19700a0d-e7c2-45d2-9269-28811a2712b2" providerId="ADAL" clId="{54651DA7-33B8-4123-811C-F18D53723EDE}" dt="2025-06-03T09:52:36.234" v="3952" actId="947"/>
        <pc:sldMkLst>
          <pc:docMk/>
          <pc:sldMk cId="113863036" sldId="276"/>
        </pc:sldMkLst>
        <pc:spChg chg="mod">
          <ac:chgData name="Brown, Michelle (SW)" userId="19700a0d-e7c2-45d2-9269-28811a2712b2" providerId="ADAL" clId="{54651DA7-33B8-4123-811C-F18D53723EDE}" dt="2025-06-03T09:52:35.679" v="3729" actId="947"/>
          <ac:spMkLst>
            <pc:docMk/>
            <pc:sldMk cId="113863036" sldId="276"/>
            <ac:spMk id="6" creationId="{46AABBFB-C0BB-24AA-1DD8-F007929CEFCA}"/>
          </ac:spMkLst>
        </pc:spChg>
      </pc:sldChg>
      <pc:sldChg chg="modSp mod modNotes">
        <pc:chgData name="Brown, Michelle (SW)" userId="19700a0d-e7c2-45d2-9269-28811a2712b2" providerId="ADAL" clId="{54651DA7-33B8-4123-811C-F18D53723EDE}" dt="2025-06-03T09:52:36.394" v="4024" actId="947"/>
        <pc:sldMkLst>
          <pc:docMk/>
          <pc:sldMk cId="424263880" sldId="282"/>
        </pc:sldMkLst>
        <pc:spChg chg="mod">
          <ac:chgData name="Brown, Michelle (SW)" userId="19700a0d-e7c2-45d2-9269-28811a2712b2" providerId="ADAL" clId="{54651DA7-33B8-4123-811C-F18D53723EDE}" dt="2025-06-03T09:52:35.895" v="3807" actId="947"/>
          <ac:spMkLst>
            <pc:docMk/>
            <pc:sldMk cId="424263880" sldId="282"/>
            <ac:spMk id="6" creationId="{46AABBFB-C0BB-24AA-1DD8-F007929CEFCA}"/>
          </ac:spMkLst>
        </pc:spChg>
      </pc:sldChg>
      <pc:sldChg chg="modSp mod modNotes">
        <pc:chgData name="Brown, Michelle (SW)" userId="19700a0d-e7c2-45d2-9269-28811a2712b2" providerId="ADAL" clId="{54651DA7-33B8-4123-811C-F18D53723EDE}" dt="2025-06-03T09:52:36.258" v="3964" actId="947"/>
        <pc:sldMkLst>
          <pc:docMk/>
          <pc:sldMk cId="3407042301" sldId="286"/>
        </pc:sldMkLst>
        <pc:spChg chg="mod">
          <ac:chgData name="Brown, Michelle (SW)" userId="19700a0d-e7c2-45d2-9269-28811a2712b2" providerId="ADAL" clId="{54651DA7-33B8-4123-811C-F18D53723EDE}" dt="2025-06-03T09:52:35.716" v="3742" actId="947"/>
          <ac:spMkLst>
            <pc:docMk/>
            <pc:sldMk cId="3407042301" sldId="286"/>
            <ac:spMk id="6" creationId="{46AABBFB-C0BB-24AA-1DD8-F007929CEFCA}"/>
          </ac:spMkLst>
        </pc:spChg>
      </pc:sldChg>
      <pc:sldChg chg="modSp mod modNotes">
        <pc:chgData name="Brown, Michelle (SW)" userId="19700a0d-e7c2-45d2-9269-28811a2712b2" providerId="ADAL" clId="{54651DA7-33B8-4123-811C-F18D53723EDE}" dt="2025-06-03T09:52:36.060" v="3868" actId="947"/>
        <pc:sldMkLst>
          <pc:docMk/>
          <pc:sldMk cId="1872792063" sldId="287"/>
        </pc:sldMkLst>
        <pc:spChg chg="mod">
          <ac:chgData name="Brown, Michelle (SW)" userId="19700a0d-e7c2-45d2-9269-28811a2712b2" providerId="ADAL" clId="{54651DA7-33B8-4123-811C-F18D53723EDE}" dt="2025-06-03T09:49:48.525" v="2430" actId="20577"/>
          <ac:spMkLst>
            <pc:docMk/>
            <pc:sldMk cId="1872792063" sldId="287"/>
            <ac:spMk id="5" creationId="{76A4801D-4928-156D-6803-BD1EBB848859}"/>
          </ac:spMkLst>
        </pc:spChg>
        <pc:spChg chg="mod">
          <ac:chgData name="Brown, Michelle (SW)" userId="19700a0d-e7c2-45d2-9269-28811a2712b2" providerId="ADAL" clId="{54651DA7-33B8-4123-811C-F18D53723EDE}" dt="2025-06-03T09:52:35.431" v="3638" actId="947"/>
          <ac:spMkLst>
            <pc:docMk/>
            <pc:sldMk cId="1872792063" sldId="287"/>
            <ac:spMk id="6" creationId="{46AABBFB-C0BB-24AA-1DD8-F007929CEFCA}"/>
          </ac:spMkLst>
        </pc:spChg>
      </pc:sldChg>
      <pc:sldChg chg="modSp mod modNotes">
        <pc:chgData name="Brown, Michelle (SW)" userId="19700a0d-e7c2-45d2-9269-28811a2712b2" providerId="ADAL" clId="{54651DA7-33B8-4123-811C-F18D53723EDE}" dt="2025-06-03T09:52:36.304" v="3988" actId="947"/>
        <pc:sldMkLst>
          <pc:docMk/>
          <pc:sldMk cId="1000277679" sldId="289"/>
        </pc:sldMkLst>
        <pc:spChg chg="mod">
          <ac:chgData name="Brown, Michelle (SW)" userId="19700a0d-e7c2-45d2-9269-28811a2712b2" providerId="ADAL" clId="{54651DA7-33B8-4123-811C-F18D53723EDE}" dt="2025-06-03T09:52:35.786" v="3768" actId="947"/>
          <ac:spMkLst>
            <pc:docMk/>
            <pc:sldMk cId="1000277679" sldId="289"/>
            <ac:spMk id="6" creationId="{46AABBFB-C0BB-24AA-1DD8-F007929CEFCA}"/>
          </ac:spMkLst>
        </pc:spChg>
      </pc:sldChg>
      <pc:sldChg chg="modSp mod modNotes">
        <pc:chgData name="Brown, Michelle (SW)" userId="19700a0d-e7c2-45d2-9269-28811a2712b2" providerId="ADAL" clId="{54651DA7-33B8-4123-811C-F18D53723EDE}" dt="2025-06-03T09:52:36.336" v="4000" actId="947"/>
        <pc:sldMkLst>
          <pc:docMk/>
          <pc:sldMk cId="3150318277" sldId="290"/>
        </pc:sldMkLst>
        <pc:spChg chg="mod">
          <ac:chgData name="Brown, Michelle (SW)" userId="19700a0d-e7c2-45d2-9269-28811a2712b2" providerId="ADAL" clId="{54651DA7-33B8-4123-811C-F18D53723EDE}" dt="2025-06-03T09:52:35.825" v="3781" actId="947"/>
          <ac:spMkLst>
            <pc:docMk/>
            <pc:sldMk cId="3150318277" sldId="290"/>
            <ac:spMk id="6" creationId="{46AABBFB-C0BB-24AA-1DD8-F007929CEFCA}"/>
          </ac:spMkLst>
        </pc:spChg>
      </pc:sldChg>
      <pc:sldChg chg="modSp mod modNotes">
        <pc:chgData name="Brown, Michelle (SW)" userId="19700a0d-e7c2-45d2-9269-28811a2712b2" providerId="ADAL" clId="{54651DA7-33B8-4123-811C-F18D53723EDE}" dt="2025-06-03T09:52:36.208" v="3940" actId="947"/>
        <pc:sldMkLst>
          <pc:docMk/>
          <pc:sldMk cId="771788872" sldId="292"/>
        </pc:sldMkLst>
        <pc:spChg chg="mod">
          <ac:chgData name="Brown, Michelle (SW)" userId="19700a0d-e7c2-45d2-9269-28811a2712b2" providerId="ADAL" clId="{54651DA7-33B8-4123-811C-F18D53723EDE}" dt="2025-06-03T09:52:35.640" v="3716" actId="947"/>
          <ac:spMkLst>
            <pc:docMk/>
            <pc:sldMk cId="771788872" sldId="292"/>
            <ac:spMk id="6" creationId="{8448A48B-F7B7-B77D-5F7A-CBFA97DB2AE3}"/>
          </ac:spMkLst>
        </pc:spChg>
      </pc:sldChg>
      <pc:sldChg chg="modSp mod modNotes">
        <pc:chgData name="Brown, Michelle (SW)" userId="19700a0d-e7c2-45d2-9269-28811a2712b2" providerId="ADAL" clId="{54651DA7-33B8-4123-811C-F18D53723EDE}" dt="2025-06-03T09:52:36.278" v="3976" actId="947"/>
        <pc:sldMkLst>
          <pc:docMk/>
          <pc:sldMk cId="3073162637" sldId="294"/>
        </pc:sldMkLst>
        <pc:spChg chg="mod">
          <ac:chgData name="Brown, Michelle (SW)" userId="19700a0d-e7c2-45d2-9269-28811a2712b2" providerId="ADAL" clId="{54651DA7-33B8-4123-811C-F18D53723EDE}" dt="2025-06-03T09:52:35.749" v="3755" actId="947"/>
          <ac:spMkLst>
            <pc:docMk/>
            <pc:sldMk cId="3073162637" sldId="294"/>
            <ac:spMk id="6" creationId="{46AABBFB-C0BB-24AA-1DD8-F007929CEFCA}"/>
          </ac:spMkLst>
        </pc:spChg>
      </pc:sldChg>
      <pc:sldChg chg="modSp mod modNotes">
        <pc:chgData name="Brown, Michelle (SW)" userId="19700a0d-e7c2-45d2-9269-28811a2712b2" providerId="ADAL" clId="{54651DA7-33B8-4123-811C-F18D53723EDE}" dt="2025-06-03T09:52:36.137" v="3904" actId="947"/>
        <pc:sldMkLst>
          <pc:docMk/>
          <pc:sldMk cId="145665703" sldId="295"/>
        </pc:sldMkLst>
        <pc:spChg chg="mod">
          <ac:chgData name="Brown, Michelle (SW)" userId="19700a0d-e7c2-45d2-9269-28811a2712b2" providerId="ADAL" clId="{54651DA7-33B8-4123-811C-F18D53723EDE}" dt="2025-06-03T09:52:35.541" v="3677" actId="947"/>
          <ac:spMkLst>
            <pc:docMk/>
            <pc:sldMk cId="145665703" sldId="295"/>
            <ac:spMk id="6" creationId="{46AABBFB-C0BB-24AA-1DD8-F007929CEFCA}"/>
          </ac:spMkLst>
        </pc:spChg>
      </pc:sldChg>
      <pc:sldChg chg="modSp mod modNotes">
        <pc:chgData name="Brown, Michelle (SW)" userId="19700a0d-e7c2-45d2-9269-28811a2712b2" providerId="ADAL" clId="{54651DA7-33B8-4123-811C-F18D53723EDE}" dt="2025-06-03T09:52:36.162" v="3916" actId="947"/>
        <pc:sldMkLst>
          <pc:docMk/>
          <pc:sldMk cId="462154321" sldId="296"/>
        </pc:sldMkLst>
        <pc:spChg chg="mod">
          <ac:chgData name="Brown, Michelle (SW)" userId="19700a0d-e7c2-45d2-9269-28811a2712b2" providerId="ADAL" clId="{54651DA7-33B8-4123-811C-F18D53723EDE}" dt="2025-06-03T09:52:35.573" v="3690" actId="947"/>
          <ac:spMkLst>
            <pc:docMk/>
            <pc:sldMk cId="462154321" sldId="296"/>
            <ac:spMk id="6" creationId="{46AABBFB-C0BB-24AA-1DD8-F007929CEFCA}"/>
          </ac:spMkLst>
        </pc:spChg>
      </pc:sldChg>
      <pc:sldChg chg="modSp mod modNotes">
        <pc:chgData name="Brown, Michelle (SW)" userId="19700a0d-e7c2-45d2-9269-28811a2712b2" providerId="ADAL" clId="{54651DA7-33B8-4123-811C-F18D53723EDE}" dt="2025-06-03T09:52:36.185" v="3928" actId="947"/>
        <pc:sldMkLst>
          <pc:docMk/>
          <pc:sldMk cId="2010282421" sldId="297"/>
        </pc:sldMkLst>
        <pc:spChg chg="mod">
          <ac:chgData name="Brown, Michelle (SW)" userId="19700a0d-e7c2-45d2-9269-28811a2712b2" providerId="ADAL" clId="{54651DA7-33B8-4123-811C-F18D53723EDE}" dt="2025-06-03T09:52:35.609" v="3703" actId="947"/>
          <ac:spMkLst>
            <pc:docMk/>
            <pc:sldMk cId="2010282421" sldId="297"/>
            <ac:spMk id="6" creationId="{46AABBFB-C0BB-24AA-1DD8-F007929CEFCA}"/>
          </ac:spMkLst>
        </pc:spChg>
      </pc:sldChg>
      <pc:sldChg chg="modSp mod modNotes">
        <pc:chgData name="Brown, Michelle (SW)" userId="19700a0d-e7c2-45d2-9269-28811a2712b2" providerId="ADAL" clId="{54651DA7-33B8-4123-811C-F18D53723EDE}" dt="2025-06-03T09:52:36.031" v="3856" actId="947"/>
        <pc:sldMkLst>
          <pc:docMk/>
          <pc:sldMk cId="2107285496" sldId="299"/>
        </pc:sldMkLst>
        <pc:spChg chg="mod">
          <ac:chgData name="Brown, Michelle (SW)" userId="19700a0d-e7c2-45d2-9269-28811a2712b2" providerId="ADAL" clId="{54651DA7-33B8-4123-811C-F18D53723EDE}" dt="2025-06-03T09:52:35.399" v="3625" actId="947"/>
          <ac:spMkLst>
            <pc:docMk/>
            <pc:sldMk cId="2107285496" sldId="299"/>
            <ac:spMk id="6" creationId="{3F274B8D-4586-844E-F39B-1962F496B19F}"/>
          </ac:spMkLst>
        </pc:spChg>
      </pc:sldChg>
      <pc:sldChg chg="modSp mod modNotes">
        <pc:chgData name="Brown, Michelle (SW)" userId="19700a0d-e7c2-45d2-9269-28811a2712b2" providerId="ADAL" clId="{54651DA7-33B8-4123-811C-F18D53723EDE}" dt="2025-06-03T09:52:36.367" v="4012" actId="947"/>
        <pc:sldMkLst>
          <pc:docMk/>
          <pc:sldMk cId="2324514049" sldId="300"/>
        </pc:sldMkLst>
        <pc:spChg chg="mod">
          <ac:chgData name="Brown, Michelle (SW)" userId="19700a0d-e7c2-45d2-9269-28811a2712b2" providerId="ADAL" clId="{54651DA7-33B8-4123-811C-F18D53723EDE}" dt="2025-06-03T08:45:29.516" v="811" actId="20577"/>
          <ac:spMkLst>
            <pc:docMk/>
            <pc:sldMk cId="2324514049" sldId="300"/>
            <ac:spMk id="5" creationId="{E014FA22-18DD-E7FA-1562-6B8D7211968E}"/>
          </ac:spMkLst>
        </pc:spChg>
        <pc:spChg chg="mod">
          <ac:chgData name="Brown, Michelle (SW)" userId="19700a0d-e7c2-45d2-9269-28811a2712b2" providerId="ADAL" clId="{54651DA7-33B8-4123-811C-F18D53723EDE}" dt="2025-06-03T09:52:35.860" v="3794" actId="947"/>
          <ac:spMkLst>
            <pc:docMk/>
            <pc:sldMk cId="2324514049" sldId="300"/>
            <ac:spMk id="6" creationId="{48EE3AC9-EE6A-794E-E1F8-6E7F9F8CAFB4}"/>
          </ac:spMkLst>
        </pc:spChg>
      </pc:sldChg>
      <pc:sldMasterChg chg="modSldLayout">
        <pc:chgData name="Brown, Michelle (SW)" userId="19700a0d-e7c2-45d2-9269-28811a2712b2" providerId="ADAL" clId="{54651DA7-33B8-4123-811C-F18D53723EDE}" dt="2025-06-03T09:52:35.330" v="3599"/>
        <pc:sldMasterMkLst>
          <pc:docMk/>
          <pc:sldMasterMk cId="1375967171" sldId="2147483648"/>
        </pc:sldMasterMkLst>
        <pc:sldLayoutChg chg="modSp mod">
          <pc:chgData name="Brown, Michelle (SW)" userId="19700a0d-e7c2-45d2-9269-28811a2712b2" providerId="ADAL" clId="{54651DA7-33B8-4123-811C-F18D53723EDE}" dt="2025-06-03T09:52:34.884" v="3479"/>
          <pc:sldLayoutMkLst>
            <pc:docMk/>
            <pc:sldMasterMk cId="1375967171" sldId="2147483648"/>
            <pc:sldLayoutMk cId="832287411" sldId="2147483649"/>
          </pc:sldLayoutMkLst>
          <pc:spChg chg="mod">
            <ac:chgData name="Brown, Michelle (SW)" userId="19700a0d-e7c2-45d2-9269-28811a2712b2" providerId="ADAL" clId="{54651DA7-33B8-4123-811C-F18D53723EDE}" dt="2025-06-03T09:52:34.884" v="3479"/>
            <ac:spMkLst>
              <pc:docMk/>
              <pc:sldMasterMk cId="1375967171" sldId="2147483648"/>
              <pc:sldLayoutMk cId="832287411" sldId="2147483649"/>
              <ac:spMk id="5" creationId="{E4D2738F-446E-283E-E984-19E2D8E1D71D}"/>
            </ac:spMkLst>
          </pc:spChg>
        </pc:sldLayoutChg>
        <pc:sldLayoutChg chg="modSp mod">
          <pc:chgData name="Brown, Michelle (SW)" userId="19700a0d-e7c2-45d2-9269-28811a2712b2" providerId="ADAL" clId="{54651DA7-33B8-4123-811C-F18D53723EDE}" dt="2025-06-03T09:52:34.914" v="3491"/>
          <pc:sldLayoutMkLst>
            <pc:docMk/>
            <pc:sldMasterMk cId="1375967171" sldId="2147483648"/>
            <pc:sldLayoutMk cId="1023713624" sldId="2147483650"/>
          </pc:sldLayoutMkLst>
          <pc:spChg chg="mod">
            <ac:chgData name="Brown, Michelle (SW)" userId="19700a0d-e7c2-45d2-9269-28811a2712b2" providerId="ADAL" clId="{54651DA7-33B8-4123-811C-F18D53723EDE}" dt="2025-06-03T09:52:34.914" v="3491"/>
            <ac:spMkLst>
              <pc:docMk/>
              <pc:sldMasterMk cId="1375967171" sldId="2147483648"/>
              <pc:sldLayoutMk cId="1023713624" sldId="2147483650"/>
              <ac:spMk id="5" creationId="{C94C1081-7878-42B8-B8A8-6EBB941A29F3}"/>
            </ac:spMkLst>
          </pc:spChg>
        </pc:sldLayoutChg>
        <pc:sldLayoutChg chg="modSp mod">
          <pc:chgData name="Brown, Michelle (SW)" userId="19700a0d-e7c2-45d2-9269-28811a2712b2" providerId="ADAL" clId="{54651DA7-33B8-4123-811C-F18D53723EDE}" dt="2025-06-03T09:52:34.944" v="3503"/>
          <pc:sldLayoutMkLst>
            <pc:docMk/>
            <pc:sldMasterMk cId="1375967171" sldId="2147483648"/>
            <pc:sldLayoutMk cId="2587953235" sldId="2147483651"/>
          </pc:sldLayoutMkLst>
          <pc:spChg chg="mod">
            <ac:chgData name="Brown, Michelle (SW)" userId="19700a0d-e7c2-45d2-9269-28811a2712b2" providerId="ADAL" clId="{54651DA7-33B8-4123-811C-F18D53723EDE}" dt="2025-06-03T09:52:34.944" v="3503"/>
            <ac:spMkLst>
              <pc:docMk/>
              <pc:sldMasterMk cId="1375967171" sldId="2147483648"/>
              <pc:sldLayoutMk cId="2587953235" sldId="2147483651"/>
              <ac:spMk id="5" creationId="{700DD12E-192B-9DA6-E093-27AB5BD1747D}"/>
            </ac:spMkLst>
          </pc:spChg>
        </pc:sldLayoutChg>
        <pc:sldLayoutChg chg="modSp mod">
          <pc:chgData name="Brown, Michelle (SW)" userId="19700a0d-e7c2-45d2-9269-28811a2712b2" providerId="ADAL" clId="{54651DA7-33B8-4123-811C-F18D53723EDE}" dt="2025-06-03T09:52:34.977" v="3515"/>
          <pc:sldLayoutMkLst>
            <pc:docMk/>
            <pc:sldMasterMk cId="1375967171" sldId="2147483648"/>
            <pc:sldLayoutMk cId="446048970" sldId="2147483652"/>
          </pc:sldLayoutMkLst>
          <pc:spChg chg="mod">
            <ac:chgData name="Brown, Michelle (SW)" userId="19700a0d-e7c2-45d2-9269-28811a2712b2" providerId="ADAL" clId="{54651DA7-33B8-4123-811C-F18D53723EDE}" dt="2025-06-03T09:52:34.977" v="3515"/>
            <ac:spMkLst>
              <pc:docMk/>
              <pc:sldMasterMk cId="1375967171" sldId="2147483648"/>
              <pc:sldLayoutMk cId="446048970" sldId="2147483652"/>
              <ac:spMk id="6" creationId="{2DF7FB5C-1839-C714-7615-0E59A15EA1CE}"/>
            </ac:spMkLst>
          </pc:spChg>
        </pc:sldLayoutChg>
        <pc:sldLayoutChg chg="modSp mod">
          <pc:chgData name="Brown, Michelle (SW)" userId="19700a0d-e7c2-45d2-9269-28811a2712b2" providerId="ADAL" clId="{54651DA7-33B8-4123-811C-F18D53723EDE}" dt="2025-06-03T09:52:35.009" v="3527"/>
          <pc:sldLayoutMkLst>
            <pc:docMk/>
            <pc:sldMasterMk cId="1375967171" sldId="2147483648"/>
            <pc:sldLayoutMk cId="2569436168" sldId="2147483653"/>
          </pc:sldLayoutMkLst>
          <pc:spChg chg="mod">
            <ac:chgData name="Brown, Michelle (SW)" userId="19700a0d-e7c2-45d2-9269-28811a2712b2" providerId="ADAL" clId="{54651DA7-33B8-4123-811C-F18D53723EDE}" dt="2025-06-03T09:52:35.009" v="3527"/>
            <ac:spMkLst>
              <pc:docMk/>
              <pc:sldMasterMk cId="1375967171" sldId="2147483648"/>
              <pc:sldLayoutMk cId="2569436168" sldId="2147483653"/>
              <ac:spMk id="8" creationId="{4F779138-0705-C641-C890-A8288ECB0A66}"/>
            </ac:spMkLst>
          </pc:spChg>
        </pc:sldLayoutChg>
        <pc:sldLayoutChg chg="modSp mod">
          <pc:chgData name="Brown, Michelle (SW)" userId="19700a0d-e7c2-45d2-9269-28811a2712b2" providerId="ADAL" clId="{54651DA7-33B8-4123-811C-F18D53723EDE}" dt="2025-06-03T09:52:35.038" v="3539"/>
          <pc:sldLayoutMkLst>
            <pc:docMk/>
            <pc:sldMasterMk cId="1375967171" sldId="2147483648"/>
            <pc:sldLayoutMk cId="2093625001" sldId="2147483654"/>
          </pc:sldLayoutMkLst>
          <pc:spChg chg="mod">
            <ac:chgData name="Brown, Michelle (SW)" userId="19700a0d-e7c2-45d2-9269-28811a2712b2" providerId="ADAL" clId="{54651DA7-33B8-4123-811C-F18D53723EDE}" dt="2025-06-03T09:52:35.038" v="3539"/>
            <ac:spMkLst>
              <pc:docMk/>
              <pc:sldMasterMk cId="1375967171" sldId="2147483648"/>
              <pc:sldLayoutMk cId="2093625001" sldId="2147483654"/>
              <ac:spMk id="4" creationId="{D48D5DEB-61F8-F443-84D1-BAFB47FAA06B}"/>
            </ac:spMkLst>
          </pc:spChg>
        </pc:sldLayoutChg>
        <pc:sldLayoutChg chg="modSp mod">
          <pc:chgData name="Brown, Michelle (SW)" userId="19700a0d-e7c2-45d2-9269-28811a2712b2" providerId="ADAL" clId="{54651DA7-33B8-4123-811C-F18D53723EDE}" dt="2025-06-03T09:52:35.070" v="3551"/>
          <pc:sldLayoutMkLst>
            <pc:docMk/>
            <pc:sldMasterMk cId="1375967171" sldId="2147483648"/>
            <pc:sldLayoutMk cId="2516979079" sldId="2147483655"/>
          </pc:sldLayoutMkLst>
          <pc:spChg chg="mod">
            <ac:chgData name="Brown, Michelle (SW)" userId="19700a0d-e7c2-45d2-9269-28811a2712b2" providerId="ADAL" clId="{54651DA7-33B8-4123-811C-F18D53723EDE}" dt="2025-06-03T09:52:35.070" v="3551"/>
            <ac:spMkLst>
              <pc:docMk/>
              <pc:sldMasterMk cId="1375967171" sldId="2147483648"/>
              <pc:sldLayoutMk cId="2516979079" sldId="2147483655"/>
              <ac:spMk id="3" creationId="{65701025-3C5D-A87B-F9DA-30A72EA89E25}"/>
            </ac:spMkLst>
          </pc:spChg>
        </pc:sldLayoutChg>
        <pc:sldLayoutChg chg="modSp mod">
          <pc:chgData name="Brown, Michelle (SW)" userId="19700a0d-e7c2-45d2-9269-28811a2712b2" providerId="ADAL" clId="{54651DA7-33B8-4123-811C-F18D53723EDE}" dt="2025-06-03T09:52:35.150" v="3563"/>
          <pc:sldLayoutMkLst>
            <pc:docMk/>
            <pc:sldMasterMk cId="1375967171" sldId="2147483648"/>
            <pc:sldLayoutMk cId="2128395614" sldId="2147483656"/>
          </pc:sldLayoutMkLst>
          <pc:spChg chg="mod">
            <ac:chgData name="Brown, Michelle (SW)" userId="19700a0d-e7c2-45d2-9269-28811a2712b2" providerId="ADAL" clId="{54651DA7-33B8-4123-811C-F18D53723EDE}" dt="2025-06-03T09:52:35.150" v="3563"/>
            <ac:spMkLst>
              <pc:docMk/>
              <pc:sldMasterMk cId="1375967171" sldId="2147483648"/>
              <pc:sldLayoutMk cId="2128395614" sldId="2147483656"/>
              <ac:spMk id="6" creationId="{C8A3DE72-92FB-0439-1FA3-1AF0A75AF9F7}"/>
            </ac:spMkLst>
          </pc:spChg>
        </pc:sldLayoutChg>
        <pc:sldLayoutChg chg="modSp mod">
          <pc:chgData name="Brown, Michelle (SW)" userId="19700a0d-e7c2-45d2-9269-28811a2712b2" providerId="ADAL" clId="{54651DA7-33B8-4123-811C-F18D53723EDE}" dt="2025-06-03T09:52:35.192" v="3575"/>
          <pc:sldLayoutMkLst>
            <pc:docMk/>
            <pc:sldMasterMk cId="1375967171" sldId="2147483648"/>
            <pc:sldLayoutMk cId="2888210130" sldId="2147483657"/>
          </pc:sldLayoutMkLst>
          <pc:spChg chg="mod">
            <ac:chgData name="Brown, Michelle (SW)" userId="19700a0d-e7c2-45d2-9269-28811a2712b2" providerId="ADAL" clId="{54651DA7-33B8-4123-811C-F18D53723EDE}" dt="2025-06-03T09:52:35.192" v="3575"/>
            <ac:spMkLst>
              <pc:docMk/>
              <pc:sldMasterMk cId="1375967171" sldId="2147483648"/>
              <pc:sldLayoutMk cId="2888210130" sldId="2147483657"/>
              <ac:spMk id="6" creationId="{BAB12714-E617-2164-344A-5E03AB25EF7D}"/>
            </ac:spMkLst>
          </pc:spChg>
        </pc:sldLayoutChg>
        <pc:sldLayoutChg chg="modSp mod">
          <pc:chgData name="Brown, Michelle (SW)" userId="19700a0d-e7c2-45d2-9269-28811a2712b2" providerId="ADAL" clId="{54651DA7-33B8-4123-811C-F18D53723EDE}" dt="2025-06-03T09:52:35.263" v="3587"/>
          <pc:sldLayoutMkLst>
            <pc:docMk/>
            <pc:sldMasterMk cId="1375967171" sldId="2147483648"/>
            <pc:sldLayoutMk cId="2212872212" sldId="2147483658"/>
          </pc:sldLayoutMkLst>
          <pc:spChg chg="mod">
            <ac:chgData name="Brown, Michelle (SW)" userId="19700a0d-e7c2-45d2-9269-28811a2712b2" providerId="ADAL" clId="{54651DA7-33B8-4123-811C-F18D53723EDE}" dt="2025-06-03T09:52:35.263" v="3587"/>
            <ac:spMkLst>
              <pc:docMk/>
              <pc:sldMasterMk cId="1375967171" sldId="2147483648"/>
              <pc:sldLayoutMk cId="2212872212" sldId="2147483658"/>
              <ac:spMk id="5" creationId="{54466686-F538-48E7-9421-AD6F62608210}"/>
            </ac:spMkLst>
          </pc:spChg>
        </pc:sldLayoutChg>
        <pc:sldLayoutChg chg="modSp mod">
          <pc:chgData name="Brown, Michelle (SW)" userId="19700a0d-e7c2-45d2-9269-28811a2712b2" providerId="ADAL" clId="{54651DA7-33B8-4123-811C-F18D53723EDE}" dt="2025-06-03T09:52:35.330" v="3599"/>
          <pc:sldLayoutMkLst>
            <pc:docMk/>
            <pc:sldMasterMk cId="1375967171" sldId="2147483648"/>
            <pc:sldLayoutMk cId="1485137779" sldId="2147483659"/>
          </pc:sldLayoutMkLst>
          <pc:spChg chg="mod">
            <ac:chgData name="Brown, Michelle (SW)" userId="19700a0d-e7c2-45d2-9269-28811a2712b2" providerId="ADAL" clId="{54651DA7-33B8-4123-811C-F18D53723EDE}" dt="2025-06-03T09:52:35.330" v="3599"/>
            <ac:spMkLst>
              <pc:docMk/>
              <pc:sldMasterMk cId="1375967171" sldId="2147483648"/>
              <pc:sldLayoutMk cId="1485137779" sldId="2147483659"/>
              <ac:spMk id="5" creationId="{6150E5A0-8895-B760-7519-EA4B424A7FF3}"/>
            </ac:spMkLst>
          </pc:spChg>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0AE7DB-0D34-CCB3-BDE0-AF702F8ED6EE}"/>
              </a:ext>
            </a:extLst>
          </p:cNvPr>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pPr algn="ctr"/>
            <a:r>
              <a:rPr lang="en-GB" b="1">
                <a:solidFill>
                  <a:srgbClr val="000000"/>
                </a:solidFill>
                <a:latin typeface="Arial" panose="020B0604020202020204" pitchFamily="34" charset="0"/>
              </a:rPr>
              <a:t>OFFICIAL</a:t>
            </a:r>
          </a:p>
        </p:txBody>
      </p:sp>
      <p:sp>
        <p:nvSpPr>
          <p:cNvPr id="3" name="Date Placeholder 2">
            <a:extLst>
              <a:ext uri="{FF2B5EF4-FFF2-40B4-BE49-F238E27FC236}">
                <a16:creationId xmlns:a16="http://schemas.microsoft.com/office/drawing/2014/main" id="{CA06D72F-CC47-4E33-4511-DE86C72E0D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0CAE4E-93E8-4181-B66F-9EDBC305EDDF}" type="datetimeFigureOut">
              <a:rPr lang="en-GB" smtClean="0"/>
              <a:t>03/06/2025</a:t>
            </a:fld>
            <a:endParaRPr lang="en-GB"/>
          </a:p>
        </p:txBody>
      </p:sp>
      <p:sp>
        <p:nvSpPr>
          <p:cNvPr id="4" name="Footer Placeholder 3">
            <a:extLst>
              <a:ext uri="{FF2B5EF4-FFF2-40B4-BE49-F238E27FC236}">
                <a16:creationId xmlns:a16="http://schemas.microsoft.com/office/drawing/2014/main" id="{86D48216-9363-4F00-784C-0A1CC7827C60}"/>
              </a:ext>
            </a:extLst>
          </p:cNvPr>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GB" b="1">
                <a:solidFill>
                  <a:srgbClr val="000000"/>
                </a:solidFill>
                <a:latin typeface="Arial" panose="020B0604020202020204" pitchFamily="34" charset="0"/>
              </a:rPr>
              <a:t>OFFICIAL</a:t>
            </a:r>
          </a:p>
        </p:txBody>
      </p:sp>
      <p:sp>
        <p:nvSpPr>
          <p:cNvPr id="5" name="Slide Number Placeholder 4">
            <a:extLst>
              <a:ext uri="{FF2B5EF4-FFF2-40B4-BE49-F238E27FC236}">
                <a16:creationId xmlns:a16="http://schemas.microsoft.com/office/drawing/2014/main" id="{9D309E4B-BD12-8882-B559-C591BC5708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6AD42D-ABDC-4D49-AA60-CCC05C29313D}" type="slidenum">
              <a:rPr lang="en-GB" smtClean="0"/>
              <a:t>‹#›</a:t>
            </a:fld>
            <a:endParaRPr lang="en-GB"/>
          </a:p>
        </p:txBody>
      </p:sp>
    </p:spTree>
    <p:extLst>
      <p:ext uri="{BB962C8B-B14F-4D97-AF65-F5344CB8AC3E}">
        <p14:creationId xmlns:p14="http://schemas.microsoft.com/office/powerpoint/2010/main" val="7913868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GB" sz="1200" b="1" i="0" u="none">
                <a:solidFill>
                  <a:srgbClr val="000000"/>
                </a:solidFill>
                <a:latin typeface="Arial" panose="020B0604020202020204" pitchFamily="34" charset="0"/>
              </a:defRPr>
            </a:lvl1pPr>
          </a:lstStyle>
          <a:p>
            <a:r>
              <a:rPr lang="en-GB"/>
              <a:t>OFFICIAL</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6A8C7-8A39-4923-B029-B7399903FD25}" type="datetimeFigureOut">
              <a:rPr lang="en-GB" smtClean="0"/>
              <a:t>03/06/2025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GB" sz="1200" b="1" i="0" u="none">
                <a:solidFill>
                  <a:srgbClr val="000000"/>
                </a:solidFill>
                <a:latin typeface="Arial" panose="020B0604020202020204" pitchFamily="34" charset="0"/>
              </a:defRPr>
            </a:lvl1pPr>
          </a:lstStyle>
          <a:p>
            <a:r>
              <a:rPr lang="en-GB"/>
              <a:t>OFFICIAL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0C6CC-9F1E-4CAE-A5AA-B752C346CE95}" type="slidenum">
              <a:rPr lang="en-GB" smtClean="0"/>
              <a:t>‹#›</a:t>
            </a:fld>
            <a:endParaRPr lang="en-GB"/>
          </a:p>
        </p:txBody>
      </p:sp>
    </p:spTree>
    <p:extLst>
      <p:ext uri="{BB962C8B-B14F-4D97-AF65-F5344CB8AC3E}">
        <p14:creationId xmlns:p14="http://schemas.microsoft.com/office/powerpoint/2010/main" val="192125683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hyperlink" Target="https://glasgowcity.hscp.scot/node/73" TargetMode="Externa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panose="020B0604020202020204" pitchFamily="34" charset="0"/>
                <a:cs typeface="Arial" panose="020B0604020202020204" pitchFamily="34" charset="0"/>
              </a:rPr>
              <a:t>Welcome, introductions and housekeeping</a:t>
            </a:r>
          </a:p>
          <a:p>
            <a:endParaRPr lang="en-GB" b="0">
              <a:latin typeface="Arial" panose="020B0604020202020204" pitchFamily="34" charset="0"/>
              <a:cs typeface="Arial" panose="020B0604020202020204" pitchFamily="34" charset="0"/>
            </a:endParaRPr>
          </a:p>
          <a:p>
            <a:r>
              <a:rPr lang="en-GB" b="0">
                <a:latin typeface="Arial" panose="020B0604020202020204" pitchFamily="34" charset="0"/>
                <a:cs typeface="Arial" panose="020B0604020202020204" pitchFamily="34" charset="0"/>
              </a:rPr>
              <a:t>Committee campaign re getting to know your governance</a:t>
            </a:r>
          </a:p>
          <a:p>
            <a:pPr marL="171450" indent="-171450" algn="l" fontAlgn="base">
              <a:buFont typeface="Arial" panose="020B0604020202020204" pitchFamily="34" charset="0"/>
              <a:buChar char="•"/>
            </a:pPr>
            <a:endParaRPr lang="en-GB" b="0" i="0">
              <a:solidFill>
                <a:srgbClr val="000000"/>
              </a:solidFill>
              <a:effectLst/>
              <a:latin typeface="PT Sans" panose="020B0503020203020204" pitchFamily="34" charset="0"/>
            </a:endParaRPr>
          </a:p>
          <a:p>
            <a:pPr marL="171450" indent="-171450">
              <a:buFont typeface="Arial" panose="020B0604020202020204" pitchFamily="34" charset="0"/>
              <a:buChar char="•"/>
            </a:pPr>
            <a:endParaRPr lang="en-GB" b="1">
              <a:latin typeface="Arial" panose="020B0604020202020204" pitchFamily="34" charset="0"/>
              <a:cs typeface="Arial" panose="020B0604020202020204" pitchFamily="34" charset="0"/>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a:t>
            </a:fld>
            <a:endParaRPr lang="en-GB"/>
          </a:p>
        </p:txBody>
      </p:sp>
    </p:spTree>
    <p:extLst>
      <p:ext uri="{BB962C8B-B14F-4D97-AF65-F5344CB8AC3E}">
        <p14:creationId xmlns:p14="http://schemas.microsoft.com/office/powerpoint/2010/main" val="253491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a:t>In Glasgow the APC was changed to ASPC to reflect the role of supporting individuals at risk of harm as well as protecting them</a:t>
            </a:r>
            <a:r>
              <a:rPr lang="en-GB"/>
              <a:t>. </a:t>
            </a:r>
            <a:endParaRPr lang="en-GB" b="0"/>
          </a:p>
          <a:p>
            <a:pPr marL="0" indent="0">
              <a:buFont typeface="Arial" panose="020B0604020202020204" pitchFamily="34" charset="0"/>
              <a:buNone/>
            </a:pPr>
            <a:endParaRPr lang="en-GB" b="1"/>
          </a:p>
          <a:p>
            <a:r>
              <a:rPr lang="en-GB" b="1">
                <a:solidFill>
                  <a:srgbClr val="000000"/>
                </a:solidFill>
                <a:latin typeface="Aptos" panose="02110004020202020204"/>
                <a:cs typeface="Arial"/>
              </a:rPr>
              <a:t>Integrated Joint Board</a:t>
            </a:r>
            <a:endParaRPr lang="en-GB"/>
          </a:p>
          <a:p>
            <a:pPr marL="171450" indent="-171450">
              <a:buFont typeface="Arial" panose="020B0604020202020204" pitchFamily="34" charset="0"/>
              <a:buChar char="•"/>
            </a:pPr>
            <a:r>
              <a:rPr lang="en-GB">
                <a:solidFill>
                  <a:srgbClr val="000000"/>
                </a:solidFill>
                <a:latin typeface="Aptos"/>
                <a:cs typeface="Arial"/>
              </a:rPr>
              <a:t>Public Bodies (Joint Working) (Scotland) Act 2014 - </a:t>
            </a:r>
            <a:r>
              <a:rPr lang="en-GB">
                <a:solidFill>
                  <a:srgbClr val="333333"/>
                </a:solidFill>
                <a:latin typeface="Roboto"/>
                <a:ea typeface="Roboto"/>
                <a:cs typeface="Roboto"/>
              </a:rPr>
              <a:t>The Act puts in place arrangements for integrating health and social care, in order to improve outcomes for patients, service users, carers and their families. </a:t>
            </a:r>
            <a:endParaRPr lang="en-GB"/>
          </a:p>
          <a:p>
            <a:pPr marL="171450" indent="-171450">
              <a:buFont typeface="Arial" panose="020B0604020202020204" pitchFamily="34" charset="0"/>
              <a:buChar char="•"/>
            </a:pPr>
            <a:r>
              <a:rPr lang="en-GB">
                <a:solidFill>
                  <a:srgbClr val="333333"/>
                </a:solidFill>
                <a:latin typeface="Roboto"/>
                <a:ea typeface="Roboto"/>
                <a:cs typeface="Roboto"/>
              </a:rPr>
              <a:t>Requires Health Boards and Local Authorities to work together effectively to agree a model of integration to deliver quality, sustainable care services. </a:t>
            </a:r>
            <a:endParaRPr lang="en-GB"/>
          </a:p>
          <a:p>
            <a:pPr marL="171450" indent="-171450">
              <a:buFont typeface="Arial" panose="020B0604020202020204" pitchFamily="34" charset="0"/>
              <a:buChar char="•"/>
            </a:pPr>
            <a:r>
              <a:rPr lang="en-GB">
                <a:solidFill>
                  <a:srgbClr val="000000"/>
                </a:solidFill>
                <a:latin typeface="Arial"/>
                <a:cs typeface="Arial"/>
              </a:rPr>
              <a:t>The Integration Joint Board directs the Council and Health Board to deliver community health and social care services in line with its Strategic Plan, and this is being done under the banner of the ‘</a:t>
            </a:r>
            <a:r>
              <a:rPr lang="en-GB">
                <a:solidFill>
                  <a:srgbClr val="662D91"/>
                </a:solidFill>
                <a:latin typeface="Arial"/>
                <a:cs typeface="Arial"/>
                <a:hlinkClick r:id="rId5"/>
              </a:rPr>
              <a:t>Glasgow City Health and Social Care Partnership</a:t>
            </a:r>
            <a:r>
              <a:rPr lang="en-GB">
                <a:solidFill>
                  <a:srgbClr val="000000"/>
                </a:solidFill>
                <a:latin typeface="Arial"/>
                <a:cs typeface="Arial"/>
              </a:rPr>
              <a:t>.’  </a:t>
            </a:r>
          </a:p>
          <a:p>
            <a:pPr marL="171450" indent="-171450">
              <a:buFont typeface="Arial" panose="020B0604020202020204" pitchFamily="34" charset="0"/>
              <a:buChar char="•"/>
            </a:pPr>
            <a:r>
              <a:rPr lang="en-GB">
                <a:solidFill>
                  <a:srgbClr val="000000"/>
                </a:solidFill>
                <a:latin typeface="Arial"/>
                <a:cs typeface="Arial"/>
              </a:rPr>
              <a:t>The Integration Joint Board also has responsibility for some services that are delivered across the entire NHS Greater Glasgow and Clyde Health Board area. </a:t>
            </a:r>
            <a:endParaRPr lang="en-GB"/>
          </a:p>
          <a:p>
            <a:pPr marL="171450" indent="-171450">
              <a:buFont typeface="Arial" panose="020B0604020202020204" pitchFamily="34" charset="0"/>
              <a:buChar char="•"/>
            </a:pPr>
            <a:endParaRPr lang="en-GB">
              <a:solidFill>
                <a:srgbClr val="000000"/>
              </a:solidFill>
              <a:latin typeface="Arial"/>
              <a:cs typeface="Arial"/>
            </a:endParaRPr>
          </a:p>
          <a:p>
            <a:r>
              <a:rPr lang="en-GB" b="1">
                <a:solidFill>
                  <a:srgbClr val="000000"/>
                </a:solidFill>
                <a:latin typeface="Arial"/>
                <a:cs typeface="Arial"/>
              </a:rPr>
              <a:t>Community Planning Partnership</a:t>
            </a:r>
            <a:endParaRPr lang="en-GB">
              <a:solidFill>
                <a:srgbClr val="000000"/>
              </a:solidFill>
              <a:latin typeface="Arial"/>
              <a:cs typeface="Arial"/>
            </a:endParaRPr>
          </a:p>
          <a:p>
            <a:pPr marL="171450" indent="-171450">
              <a:buFont typeface="Arial" panose="020B0604020202020204" pitchFamily="34" charset="0"/>
              <a:buChar char="•"/>
            </a:pPr>
            <a:r>
              <a:rPr lang="en-GB">
                <a:solidFill>
                  <a:srgbClr val="505050"/>
                </a:solidFill>
                <a:latin typeface="Arial"/>
                <a:cs typeface="Arial"/>
              </a:rPr>
              <a:t>Glasgow Community Planning Partnership (GCPP) is a collective of public bodies, local communities, third sector organisations and others who work together  to design and deliver services locally that make a difference and improve people's lives. </a:t>
            </a:r>
            <a:endParaRPr lang="en-GB"/>
          </a:p>
          <a:p>
            <a:pPr marL="171450" indent="-171450">
              <a:buFont typeface="Arial" panose="020B0604020202020204" pitchFamily="34" charset="0"/>
              <a:buChar char="•"/>
            </a:pPr>
            <a:r>
              <a:rPr lang="en-GB">
                <a:solidFill>
                  <a:srgbClr val="505050"/>
                </a:solidFill>
                <a:latin typeface="Arial"/>
                <a:cs typeface="Arial"/>
              </a:rPr>
              <a:t>The Glasgow Community Plan acts as the Local Outcomes Improvement Plan as required by the Community Empowerment (Scotland) Act.</a:t>
            </a:r>
            <a:endParaRPr lang="en-GB" b="1">
              <a:solidFill>
                <a:srgbClr val="000000"/>
              </a:solidFill>
              <a:latin typeface="Aptos"/>
              <a:cs typeface="Arial"/>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10</a:t>
            </a:fld>
            <a:endParaRPr lang="en-GB"/>
          </a:p>
        </p:txBody>
      </p:sp>
    </p:spTree>
    <p:extLst>
      <p:ext uri="{BB962C8B-B14F-4D97-AF65-F5344CB8AC3E}">
        <p14:creationId xmlns:p14="http://schemas.microsoft.com/office/powerpoint/2010/main" val="195297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Independent chair</a:t>
            </a:r>
          </a:p>
          <a:p>
            <a:pPr marL="171450" indent="-171450">
              <a:buFont typeface="Arial" panose="020B0604020202020204" pitchFamily="34" charset="0"/>
              <a:buChar char="•"/>
            </a:pPr>
            <a:r>
              <a:rPr lang="en-GB" b="0"/>
              <a:t>S43(1) and 6 of the Act - council must nominate a committee convener and they must not be a member of the council. </a:t>
            </a:r>
          </a:p>
          <a:p>
            <a:pPr marL="171450" indent="-171450">
              <a:buFont typeface="Arial" panose="020B0604020202020204" pitchFamily="34" charset="0"/>
              <a:buChar char="•"/>
            </a:pPr>
            <a:r>
              <a:rPr lang="en-GB" b="0"/>
              <a:t>CoP - good practice to ensure that the convener is independent of all organisations represented on the committee. </a:t>
            </a:r>
          </a:p>
          <a:p>
            <a:pPr marL="171450" indent="-171450">
              <a:buFont typeface="Arial" panose="020B0604020202020204" pitchFamily="34" charset="0"/>
              <a:buChar char="•"/>
            </a:pPr>
            <a:endParaRPr lang="en-GB" b="0"/>
          </a:p>
          <a:p>
            <a:pPr marL="171450" indent="-171450">
              <a:buFont typeface="Arial" panose="020B0604020202020204" pitchFamily="34" charset="0"/>
              <a:buChar char="•"/>
            </a:pPr>
            <a:r>
              <a:rPr lang="en-GB" b="0"/>
              <a:t>Responsible for:</a:t>
            </a:r>
          </a:p>
          <a:p>
            <a:pPr marL="628650" lvl="1" indent="-171450">
              <a:buFont typeface="Arial" panose="020B0604020202020204" pitchFamily="34" charset="0"/>
              <a:buChar char="•"/>
            </a:pPr>
            <a:r>
              <a:rPr lang="en-GB" b="0"/>
              <a:t>Chairing meetings </a:t>
            </a:r>
            <a:r>
              <a:rPr lang="en-GB" sz="1800" b="0" i="0" u="none" strike="noStrike">
                <a:solidFill>
                  <a:srgbClr val="000000"/>
                </a:solidFill>
                <a:effectLst/>
                <a:latin typeface="Calibri" panose="020F0502020204030204" pitchFamily="34" charset="0"/>
              </a:rPr>
              <a:t>&amp; are multi-agency</a:t>
            </a:r>
            <a:endParaRPr lang="en-GB" sz="1200" b="0" i="0" u="none" strike="noStrike">
              <a:solidFill>
                <a:schemeClr val="tx1"/>
              </a:solidFill>
              <a:effectLst/>
              <a:latin typeface="+mn-lt"/>
            </a:endParaRPr>
          </a:p>
          <a:p>
            <a:pPr marL="628650" lvl="1"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leading the work of the ASPC to effectively fulfil its functions </a:t>
            </a:r>
          </a:p>
          <a:p>
            <a:pPr marL="628650" lvl="1"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reporting and being accountable to the Chief Officers Group - reporting progress and issues regularly</a:t>
            </a:r>
            <a:r>
              <a:rPr lang="en-GB" sz="1800" b="0" i="0">
                <a:solidFill>
                  <a:srgbClr val="444444"/>
                </a:solidFill>
                <a:effectLst/>
                <a:latin typeface="Calibri" panose="020F0502020204030204" pitchFamily="34" charset="0"/>
              </a:rPr>
              <a:t>​</a:t>
            </a:r>
            <a:endParaRPr lang="en-GB" sz="1800" b="0" i="0">
              <a:solidFill>
                <a:srgbClr val="444444"/>
              </a:solidFill>
              <a:effectLst/>
              <a:latin typeface="Arial" panose="020B0604020202020204" pitchFamily="34" charset="0"/>
            </a:endParaRPr>
          </a:p>
          <a:p>
            <a:pPr marL="628650" lvl="1"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ensuring collaboration across other local and national forums</a:t>
            </a:r>
          </a:p>
          <a:p>
            <a:pPr marL="628650" lvl="1"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negotiating committee resources </a:t>
            </a:r>
          </a:p>
          <a:p>
            <a:pPr marL="628650" lvl="1" indent="-171450">
              <a:buFont typeface="Arial" panose="020B0604020202020204" pitchFamily="34" charset="0"/>
              <a:buChar char="•"/>
            </a:pPr>
            <a:r>
              <a:rPr lang="en-GB" sz="1800" b="0" i="0" u="none" strike="noStrike">
                <a:solidFill>
                  <a:srgbClr val="000000"/>
                </a:solidFill>
                <a:effectLst/>
                <a:latin typeface="Calibri" panose="020F0502020204030204" pitchFamily="34" charset="0"/>
              </a:rPr>
              <a:t>ensuring ASP issues are raised and accounted for in local adult services planning processes</a:t>
            </a:r>
            <a:endParaRPr lang="en-GB" sz="1800" b="0" i="0" u="none" strike="noStrike">
              <a:solidFill>
                <a:srgbClr val="444444"/>
              </a:solidFill>
              <a:effectLst/>
              <a:latin typeface="Calibri" panose="020F0502020204030204" pitchFamily="34" charset="0"/>
            </a:endParaRPr>
          </a:p>
          <a:p>
            <a:pPr marL="628650" lvl="1" indent="-171450">
              <a:buFont typeface="Arial" panose="020B0604020202020204" pitchFamily="34" charset="0"/>
              <a:buChar char="•"/>
            </a:pPr>
            <a:r>
              <a:rPr lang="en-GB" sz="2800"/>
              <a:t>Preparing a biennial report (S46 of ASP Act) detailing how the committee has fulfilled its functions in the preceding 2 years and identify areas for improvement for the next 2 years. </a:t>
            </a:r>
          </a:p>
          <a:p>
            <a:pPr marL="628650" lvl="1" indent="-171450">
              <a:buFont typeface="Arial" panose="020B0604020202020204" pitchFamily="34" charset="0"/>
              <a:buChar char="•"/>
            </a:pPr>
            <a:r>
              <a:rPr lang="en-GB" sz="2800"/>
              <a:t>Copy goes to APC committee members, Scottish Ministers, MWC, the Office of the Public Guardian, the Care Commission, any other relevant public bodies. </a:t>
            </a:r>
          </a:p>
          <a:p>
            <a:pPr marL="0" indent="0">
              <a:buFont typeface="Arial" panose="020B0604020202020204" pitchFamily="34" charset="0"/>
              <a:buNone/>
            </a:pPr>
            <a:endParaRPr lang="en-GB" sz="2800" b="0" i="0">
              <a:solidFill>
                <a:srgbClr val="444444"/>
              </a:solidFill>
              <a:effectLst/>
              <a:latin typeface="Arial" panose="020B0604020202020204" pitchFamily="34" charset="0"/>
            </a:endParaRPr>
          </a:p>
          <a:p>
            <a:pPr marL="0" indent="0">
              <a:buFont typeface="Arial" panose="020B0604020202020204" pitchFamily="34" charset="0"/>
              <a:buNone/>
            </a:pPr>
            <a:r>
              <a:rPr lang="en-GB" sz="1800" b="1" i="0">
                <a:solidFill>
                  <a:srgbClr val="444444"/>
                </a:solidFill>
                <a:effectLst/>
                <a:latin typeface="Arial" panose="020B0604020202020204" pitchFamily="34" charset="0"/>
              </a:rPr>
              <a:t>Public Bodies and Office Holders</a:t>
            </a:r>
          </a:p>
          <a:p>
            <a:pPr marL="285750" indent="-285750">
              <a:buFont typeface="Arial" panose="020B0604020202020204" pitchFamily="34" charset="0"/>
              <a:buChar char="•"/>
            </a:pPr>
            <a:r>
              <a:rPr lang="en-GB" sz="1800" b="0" i="0">
                <a:solidFill>
                  <a:srgbClr val="444444"/>
                </a:solidFill>
                <a:effectLst/>
                <a:latin typeface="Arial" panose="020B0604020202020204" pitchFamily="34" charset="0"/>
              </a:rPr>
              <a:t>See slide</a:t>
            </a:r>
          </a:p>
          <a:p>
            <a:pPr marL="285750" indent="-285750">
              <a:buFont typeface="Arial" panose="020B0604020202020204" pitchFamily="34" charset="0"/>
              <a:buChar char="•"/>
            </a:pPr>
            <a:r>
              <a:rPr lang="en-GB" sz="1800" b="0" i="0">
                <a:solidFill>
                  <a:srgbClr val="444444"/>
                </a:solidFill>
                <a:effectLst/>
                <a:latin typeface="Arial" panose="020B0604020202020204" pitchFamily="34" charset="0"/>
              </a:rPr>
              <a:t>The Act specifies that the council can nominate other members who have the necessary skills and knowledge relevant to ASP functions. </a:t>
            </a:r>
          </a:p>
          <a:p>
            <a:pPr marL="285750" indent="-285750">
              <a:buFont typeface="Arial" panose="020B0604020202020204" pitchFamily="34" charset="0"/>
              <a:buChar char="•"/>
            </a:pPr>
            <a:r>
              <a:rPr lang="en-GB" sz="2800"/>
              <a:t>Glasgow’s ASPC has wider representation and membership is regularly reviewed. Allows  for alignment with the CoP’s and supports wider multi-agency working with ASP as “everyone’s business”.</a:t>
            </a:r>
          </a:p>
          <a:p>
            <a:pPr marL="285750" indent="-285750">
              <a:buFont typeface="Arial" panose="020B0604020202020204" pitchFamily="34" charset="0"/>
              <a:buChar char="•"/>
            </a:pPr>
            <a:r>
              <a:rPr lang="en-GB" sz="2800"/>
              <a:t>The CI, MWC and OPG nominate a representative to attend ASPC meetings, although there is no requirement on them to do so. If they do so., the ASPC is statutorily obliged to allow that person to attend. </a:t>
            </a:r>
            <a:endParaRPr lang="en-GB" sz="1800" b="0" i="0">
              <a:solidFill>
                <a:srgbClr val="444444"/>
              </a:solidFill>
              <a:effectLst/>
              <a:latin typeface="Arial" panose="020B0604020202020204" pitchFamily="34" charset="0"/>
            </a:endParaRPr>
          </a:p>
          <a:p>
            <a:pPr marL="0" indent="0">
              <a:buFont typeface="Arial" panose="020B0604020202020204" pitchFamily="34" charset="0"/>
              <a:buNone/>
            </a:pPr>
            <a:endParaRPr lang="en-GB" b="1"/>
          </a:p>
          <a:p>
            <a:pPr marL="171450" indent="-171450">
              <a:buFont typeface="Arial" panose="020B0604020202020204" pitchFamily="34" charset="0"/>
              <a:buChar char="•"/>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171450" indent="-171450">
              <a:buFont typeface="Arial" panose="020B0604020202020204" pitchFamily="34" charset="0"/>
              <a:buChar char="•"/>
            </a:pPr>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11</a:t>
            </a:fld>
            <a:endParaRPr lang="en-GB"/>
          </a:p>
        </p:txBody>
      </p:sp>
    </p:spTree>
    <p:extLst>
      <p:ext uri="{BB962C8B-B14F-4D97-AF65-F5344CB8AC3E}">
        <p14:creationId xmlns:p14="http://schemas.microsoft.com/office/powerpoint/2010/main" val="335560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Core Agencies</a:t>
            </a:r>
          </a:p>
          <a:p>
            <a:pPr marL="171450" indent="-171450">
              <a:buFont typeface="Arial" panose="020B0604020202020204" pitchFamily="34" charset="0"/>
              <a:buChar char="•"/>
            </a:pPr>
            <a:r>
              <a:rPr lang="en-GB" b="0"/>
              <a:t>See slide</a:t>
            </a:r>
          </a:p>
          <a:p>
            <a:pPr marL="171450" indent="-171450">
              <a:buFont typeface="Arial" panose="020B0604020202020204" pitchFamily="34" charset="0"/>
              <a:buChar char="•"/>
            </a:pPr>
            <a:r>
              <a:rPr lang="en-GB"/>
              <a:t>Membership is representative and inclusive of all agencies in the support and protection of adults at risk of harm. </a:t>
            </a:r>
          </a:p>
          <a:p>
            <a:pPr marL="171450" indent="-171450">
              <a:buFont typeface="Arial" panose="020B0604020202020204" pitchFamily="34" charset="0"/>
              <a:buChar char="•"/>
            </a:pPr>
            <a:r>
              <a:rPr lang="en-GB"/>
              <a:t>Core membership will be senior members of those organisations.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0"/>
              <a:t>In Glasgow, there is also representation from:</a:t>
            </a:r>
          </a:p>
          <a:p>
            <a:pPr marL="171450" indent="-171450">
              <a:buFont typeface="Arial" panose="020B0604020202020204" pitchFamily="34" charset="0"/>
              <a:buChar char="•"/>
            </a:pPr>
            <a:r>
              <a:rPr lang="en-GB" b="0"/>
              <a:t>Scottish Fire &amp; Rescue Service</a:t>
            </a:r>
          </a:p>
          <a:p>
            <a:pPr marL="171450" indent="-171450">
              <a:buFont typeface="Arial" panose="020B0604020202020204" pitchFamily="34" charset="0"/>
              <a:buChar char="•"/>
            </a:pPr>
            <a:r>
              <a:rPr lang="en-GB" b="0"/>
              <a:t>The Care Inspectorate (Link Inspector)</a:t>
            </a:r>
          </a:p>
          <a:p>
            <a:pPr marL="171450" indent="-171450">
              <a:buFont typeface="Arial" panose="020B0604020202020204" pitchFamily="34" charset="0"/>
              <a:buChar char="•"/>
            </a:pPr>
            <a:r>
              <a:rPr lang="en-GB" b="0"/>
              <a:t>Service User Representative Group (SURG) – lived experience </a:t>
            </a:r>
          </a:p>
          <a:p>
            <a:pPr marL="171450" indent="-171450">
              <a:buFont typeface="Arial" panose="020B0604020202020204" pitchFamily="34" charset="0"/>
              <a:buChar char="•"/>
            </a:pPr>
            <a:r>
              <a:rPr lang="en-GB" b="0"/>
              <a:t>GCC Neighbourhoods, Regeneration &amp; Sustainability</a:t>
            </a:r>
          </a:p>
          <a:p>
            <a:pPr marL="171450" indent="-171450">
              <a:buFont typeface="Arial" panose="020B0604020202020204" pitchFamily="34" charset="0"/>
              <a:buChar char="•"/>
            </a:pPr>
            <a:r>
              <a:rPr lang="en-GB" b="0"/>
              <a:t>Housing – Wheatley Group</a:t>
            </a:r>
          </a:p>
          <a:p>
            <a:pPr marL="171450" indent="-171450">
              <a:buFont typeface="Arial" panose="020B0604020202020204" pitchFamily="34" charset="0"/>
              <a:buChar char="•"/>
            </a:pPr>
            <a:r>
              <a:rPr lang="en-GB" b="0"/>
              <a:t>HSCP Carers Lead</a:t>
            </a:r>
          </a:p>
          <a:p>
            <a:pPr marL="171450" indent="-171450">
              <a:buFont typeface="Arial" panose="020B0604020202020204" pitchFamily="34" charset="0"/>
              <a:buChar char="•"/>
            </a:pPr>
            <a:r>
              <a:rPr lang="en-GB" b="0"/>
              <a:t>Trading Standards  </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Public Protection Committees Team</a:t>
            </a:r>
          </a:p>
          <a:p>
            <a:pPr marL="171450" indent="-171450">
              <a:buFont typeface="Arial" panose="020B0604020202020204" pitchFamily="34" charset="0"/>
              <a:buChar char="•"/>
            </a:pPr>
            <a:r>
              <a:rPr lang="en-GB" b="0"/>
              <a:t>Glasgow has a Public Protection Committees Team which works across the ASPC/CPCs to support the implementation of its functions. </a:t>
            </a:r>
          </a:p>
          <a:p>
            <a:pPr marL="171450" indent="-171450">
              <a:buFont typeface="Arial" panose="020B0604020202020204" pitchFamily="34" charset="0"/>
              <a:buChar char="•"/>
            </a:pPr>
            <a:r>
              <a:rPr lang="en-GB" b="0"/>
              <a:t>The team is comprised of</a:t>
            </a:r>
            <a:r>
              <a:rPr lang="en-GB" b="0" i="0" u="none" strike="noStrike">
                <a:solidFill>
                  <a:srgbClr val="000000"/>
                </a:solidFill>
                <a:effectLst/>
                <a:latin typeface="Aptos" panose="020B0004020202020204" pitchFamily="34" charset="0"/>
              </a:rPr>
              <a:t> a LO (Natasha Conn), a SDO (me) and a SLDO - responsible for multi-agency training and development activity (post currently vacant).</a:t>
            </a:r>
          </a:p>
          <a:p>
            <a:pPr marL="171450" indent="-171450">
              <a:buFont typeface="Arial" panose="020B0604020202020204" pitchFamily="34" charset="0"/>
              <a:buChar char="•"/>
            </a:pPr>
            <a:r>
              <a:rPr lang="en-GB" sz="1800" b="0" i="0" u="none" strike="noStrike">
                <a:solidFill>
                  <a:srgbClr val="000000"/>
                </a:solidFill>
                <a:effectLst/>
                <a:latin typeface="Aptos" panose="020B0004020202020204" pitchFamily="34" charset="0"/>
              </a:rPr>
              <a:t>The team is jointly funded by the key partner agencies (Council, NHS and Police)</a:t>
            </a:r>
          </a:p>
          <a:p>
            <a:pPr marL="171450" indent="-171450">
              <a:buFont typeface="Arial" panose="020B0604020202020204" pitchFamily="34" charset="0"/>
              <a:buChar char="•"/>
            </a:pPr>
            <a:r>
              <a:rPr lang="en-GB" sz="1800" b="0" i="0" u="none" strike="noStrike">
                <a:solidFill>
                  <a:srgbClr val="000000"/>
                </a:solidFill>
                <a:effectLst/>
                <a:latin typeface="Aptos" panose="020B0004020202020204" pitchFamily="34" charset="0"/>
              </a:rPr>
              <a:t>To fulfil its statutory functions, team works closely with the HSCP ASP Team (centrally based strategic team responsible for ASP in HSCP), NHSGGC Public Protection Team and Police Scotland (G Division ASP Team). </a:t>
            </a:r>
            <a:r>
              <a:rPr lang="en-GB" b="0" i="0">
                <a:solidFill>
                  <a:srgbClr val="000000"/>
                </a:solidFill>
                <a:effectLst/>
                <a:latin typeface="Aptos" panose="020B0004020202020204" pitchFamily="34" charset="0"/>
              </a:rPr>
              <a:t>​</a:t>
            </a:r>
            <a:endParaRPr lang="en-GB" b="0"/>
          </a:p>
          <a:p>
            <a:pPr marL="0" indent="0">
              <a:buFont typeface="Arial" panose="020B0604020202020204" pitchFamily="34" charset="0"/>
              <a:buNone/>
            </a:pPr>
            <a:endParaRPr lang="en-GB"/>
          </a:p>
          <a:p>
            <a:pPr marL="171450" indent="-171450">
              <a:buFont typeface="Arial" panose="020B0604020202020204" pitchFamily="34" charset="0"/>
              <a:buChar char="•"/>
            </a:pPr>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12</a:t>
            </a:fld>
            <a:endParaRPr lang="en-GB"/>
          </a:p>
        </p:txBody>
      </p:sp>
    </p:spTree>
    <p:extLst>
      <p:ext uri="{BB962C8B-B14F-4D97-AF65-F5344CB8AC3E}">
        <p14:creationId xmlns:p14="http://schemas.microsoft.com/office/powerpoint/2010/main" val="218196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Quarterly meeting – fall in line with NMD reporting periods. Only quorate when attended by SW, Police and NHS.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a:solidFill>
                  <a:srgbClr val="002060"/>
                </a:solidFill>
                <a:latin typeface="Arial" panose="020B0604020202020204" pitchFamily="34" charset="0"/>
                <a:cs typeface="Arial" panose="020B0604020202020204" pitchFamily="34" charset="0"/>
              </a:rPr>
              <a:t>E</a:t>
            </a:r>
            <a:r>
              <a:rPr lang="en-GB" sz="1800" b="0" i="0">
                <a:solidFill>
                  <a:srgbClr val="002060"/>
                </a:solidFill>
                <a:effectLst/>
                <a:latin typeface="Arial" panose="020B0604020202020204" pitchFamily="34" charset="0"/>
                <a:cs typeface="Arial" panose="020B0604020202020204" pitchFamily="34" charset="0"/>
              </a:rPr>
              <a:t>nsure continuous improvement through self-evaluation activity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a:solidFill>
                  <a:srgbClr val="002060"/>
                </a:solidFill>
                <a:latin typeface="Arial" panose="020B0604020202020204" pitchFamily="34" charset="0"/>
                <a:cs typeface="Arial" panose="020B0604020202020204" pitchFamily="34" charset="0"/>
              </a:rPr>
              <a:t>Improve cooperation between agencies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Calibri" panose="020F0502020204030204" pitchFamily="34" charset="0"/>
                <a:ea typeface="Aptos" panose="020B0004020202020204" pitchFamily="34" charset="0"/>
                <a:cs typeface="Times New Roman" panose="02020603050405020304" pitchFamily="18" charset="0"/>
              </a:rPr>
              <a:t>Monitor and review multi-agency data and performance information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Calibri" panose="020F0502020204030204" pitchFamily="34" charset="0"/>
                <a:ea typeface="Aptos" panose="020B0004020202020204" pitchFamily="34" charset="0"/>
                <a:cs typeface="Times New Roman" panose="02020603050405020304" pitchFamily="18" charset="0"/>
              </a:rPr>
              <a:t>Agree, implement and review multi-agency quality assurance mechanisms for inter-agency work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Calibri" panose="020F0502020204030204" pitchFamily="34" charset="0"/>
                <a:ea typeface="Aptos" panose="020B0004020202020204" pitchFamily="34" charset="0"/>
                <a:cs typeface="Times New Roman" panose="02020603050405020304" pitchFamily="18" charset="0"/>
              </a:rPr>
              <a:t>Contribute to Care Inspectorate Joint inspections of adult support and protection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Aptos" panose="020B0004020202020204" pitchFamily="34" charset="0"/>
                <a:ea typeface="Aptos" panose="020B0004020202020204" pitchFamily="34" charset="0"/>
                <a:cs typeface="Times New Roman" panose="02020603050405020304" pitchFamily="18" charset="0"/>
              </a:rPr>
              <a:t>E</a:t>
            </a:r>
            <a:r>
              <a:rPr lang="en-GB" sz="1800" kern="100">
                <a:effectLst/>
                <a:latin typeface="Calibri" panose="020F0502020204030204" pitchFamily="34" charset="0"/>
                <a:ea typeface="Aptos" panose="020B0004020202020204" pitchFamily="34" charset="0"/>
                <a:cs typeface="Times New Roman" panose="02020603050405020304" pitchFamily="18" charset="0"/>
              </a:rPr>
              <a:t>nsure that policies, procedures and guidance are developed around current and emerging issues where there is agreement that this is required</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Calibri" panose="020F0502020204030204" pitchFamily="34" charset="0"/>
                <a:ea typeface="Aptos" panose="020B0004020202020204" pitchFamily="34" charset="0"/>
                <a:cs typeface="Times New Roman" panose="02020603050405020304" pitchFamily="18" charset="0"/>
              </a:rPr>
              <a:t>Commission and publish learning reviews, disseminate learning identified and produce/evaluate improvement plans based on findings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Calibri" panose="020F0502020204030204" pitchFamily="34" charset="0"/>
                <a:ea typeface="Aptos" panose="020B0004020202020204" pitchFamily="34" charset="0"/>
                <a:cs typeface="Times New Roman" panose="02020603050405020304" pitchFamily="18" charset="0"/>
              </a:rPr>
              <a:t>Develop and deliver a multi-agency L&amp;D programme to complements single agency training, and takes cognisance of identified developmental needs across the workforce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800" b="0" i="0">
              <a:solidFill>
                <a:srgbClr val="002060"/>
              </a:solidFill>
              <a:effectLst/>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13</a:t>
            </a:fld>
            <a:endParaRPr lang="en-GB"/>
          </a:p>
        </p:txBody>
      </p:sp>
    </p:spTree>
    <p:extLst>
      <p:ext uri="{BB962C8B-B14F-4D97-AF65-F5344CB8AC3E}">
        <p14:creationId xmlns:p14="http://schemas.microsoft.com/office/powerpoint/2010/main" val="49082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kern="100">
                <a:effectLst/>
                <a:latin typeface="Calibri" panose="020F0502020204030204" pitchFamily="34" charset="0"/>
                <a:ea typeface="Aptos" panose="020B0004020202020204" pitchFamily="34" charset="0"/>
                <a:cs typeface="Times New Roman" panose="02020603050405020304" pitchFamily="18" charset="0"/>
              </a:rPr>
              <a:t>Develop and disseminate public information in relation to the support and protection of adults at risk of harm </a:t>
            </a: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Times New Roman" panose="02020603050405020304" pitchFamily="18" charset="0"/>
              </a:rPr>
              <a:t>Contribute to national agendas relating to adult support and protection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Times New Roman" panose="02020603050405020304" pitchFamily="18" charset="0"/>
              </a:rPr>
              <a:t>Ensure robust strategic planning links to wider adult’s services planning arrangements - ensure services are well designed, effective and sustainable</a:t>
            </a: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Times New Roman" panose="02020603050405020304" pitchFamily="18" charset="0"/>
              </a:rPr>
              <a:t>Consideration and consultation with the wider public protection agendas, such as : CP, VAWG, MAPPA and Alcohol and Drug Partnerships (ADPs) </a:t>
            </a:r>
          </a:p>
          <a:p>
            <a:pPr marL="342900" lvl="0" indent="-342900">
              <a:lnSpc>
                <a:spcPct val="107000"/>
              </a:lnSpc>
              <a:buFont typeface="Symbol" panose="05050102010706020507" pitchFamily="18" charset="2"/>
              <a:buChar char=""/>
            </a:pPr>
            <a:endParaRPr lang="en-GB" sz="1800" kern="100">
              <a:effectLs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Times New Roman" panose="02020603050405020304" pitchFamily="18" charset="0"/>
              </a:rPr>
              <a:t>To deliver on its aims/objectives, Glasgow ASPC must:</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sz="2800"/>
              <a:t>Ensure the views of adults at risk of harm, families and unpaid carers are enshrined in all the work that they do</a:t>
            </a:r>
          </a:p>
          <a:p>
            <a:pPr marL="742950" lvl="1" indent="-285750">
              <a:lnSpc>
                <a:spcPct val="107000"/>
              </a:lnSpc>
              <a:buFont typeface="Arial" panose="020B0604020202020204" pitchFamily="34" charset="0"/>
              <a:buChar char="•"/>
            </a:pPr>
            <a:r>
              <a:rPr lang="en-GB" sz="2800"/>
              <a:t>Ensure that the principles of the Act are applied in all the work that they do</a:t>
            </a:r>
          </a:p>
          <a:p>
            <a:pPr marL="742950" lvl="1" indent="-285750">
              <a:lnSpc>
                <a:spcPct val="107000"/>
              </a:lnSpc>
              <a:buFont typeface="Arial" panose="020B0604020202020204" pitchFamily="34" charset="0"/>
              <a:buChar char="•"/>
            </a:pPr>
            <a:r>
              <a:rPr lang="en-GB" sz="2800"/>
              <a:t>Ensure that all the work that they do is trauma informed</a:t>
            </a:r>
            <a:br>
              <a:rPr lang="en-GB" sz="1800" kern="100">
                <a:effectLst/>
                <a:latin typeface="Calibri" panose="020F0502020204030204" pitchFamily="34" charset="0"/>
                <a:ea typeface="Aptos" panose="020B0004020202020204" pitchFamily="34" charset="0"/>
                <a:cs typeface="Times New Roman" panose="02020603050405020304" pitchFamily="18" charset="0"/>
              </a:rPr>
            </a:b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14</a:t>
            </a:fld>
            <a:endParaRPr lang="en-GB"/>
          </a:p>
        </p:txBody>
      </p:sp>
    </p:spTree>
    <p:extLst>
      <p:ext uri="{BB962C8B-B14F-4D97-AF65-F5344CB8AC3E}">
        <p14:creationId xmlns:p14="http://schemas.microsoft.com/office/powerpoint/2010/main" val="3619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09B8D-AF57-F93F-4D0C-FC60312EB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0F3F6-FC9E-30EA-8C71-2FB76C734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8EAF2-E055-C1BB-2E97-4FF1B60DF8BA}"/>
              </a:ext>
            </a:extLst>
          </p:cNvPr>
          <p:cNvSpPr>
            <a:spLocks noGrp="1"/>
          </p:cNvSpPr>
          <p:nvPr>
            <p:ph type="body" idx="1"/>
          </p:nvPr>
        </p:nvSpPr>
        <p:spPr/>
        <p:txBody>
          <a:bodyPr/>
          <a:lstStyle/>
          <a:p>
            <a:pPr marL="285750" indent="-285750">
              <a:buFont typeface="Arial" panose="020B0604020202020204" pitchFamily="34" charset="0"/>
              <a:buChar char="•"/>
            </a:pPr>
            <a:r>
              <a:rPr lang="en-GB" sz="1800">
                <a:effectLst/>
                <a:latin typeface="Calibri" panose="020F0502020204030204" pitchFamily="34" charset="0"/>
                <a:ea typeface="Aptos" panose="020B0004020202020204" pitchFamily="34" charset="0"/>
              </a:rPr>
              <a:t>Subgroups are to support the ASPC carry out and deliver on its aims and objective. </a:t>
            </a:r>
          </a:p>
          <a:p>
            <a:pPr marL="285750" indent="-285750">
              <a:buFont typeface="Arial" panose="020B0604020202020204" pitchFamily="34" charset="0"/>
              <a:buChar char="•"/>
            </a:pPr>
            <a:r>
              <a:rPr lang="en-GB" sz="1800">
                <a:effectLst/>
                <a:latin typeface="Calibri" panose="020F0502020204030204" pitchFamily="34" charset="0"/>
                <a:ea typeface="Aptos" panose="020B0004020202020204" pitchFamily="34" charset="0"/>
              </a:rPr>
              <a:t>The membership not always drawn from the ASPC. Opportunity to engage other agencies in the work of the ASPC without being full committee members. </a:t>
            </a:r>
          </a:p>
          <a:p>
            <a:pPr marL="285750" indent="-285750">
              <a:buFont typeface="Arial" panose="020B0604020202020204" pitchFamily="34" charset="0"/>
              <a:buChar char="•"/>
            </a:pPr>
            <a:r>
              <a:rPr lang="en-GB" sz="1800">
                <a:effectLst/>
                <a:latin typeface="Calibri" panose="020F0502020204030204" pitchFamily="34" charset="0"/>
                <a:ea typeface="Aptos" panose="020B0004020202020204" pitchFamily="34" charset="0"/>
              </a:rPr>
              <a:t>All sub-groups are governed by their own individual Terms of Reference and are accountable to the ASPC. </a:t>
            </a:r>
          </a:p>
          <a:p>
            <a:pPr marL="285750" indent="-285750">
              <a:buFont typeface="Arial" panose="020B0604020202020204" pitchFamily="34" charset="0"/>
              <a:buChar char="•"/>
            </a:pPr>
            <a:r>
              <a:rPr lang="en-GB" sz="1800">
                <a:effectLst/>
                <a:latin typeface="Calibri" panose="020F0502020204030204" pitchFamily="34" charset="0"/>
                <a:ea typeface="Aptos" panose="020B0004020202020204" pitchFamily="34" charset="0"/>
              </a:rPr>
              <a:t>The Chair of each sub-group is responsible for regularly reporting to the ASPC in line with local reporting schedule arrangements. </a:t>
            </a:r>
          </a:p>
          <a:p>
            <a:pPr marL="0" indent="0">
              <a:buFont typeface="Arial" panose="020B0604020202020204" pitchFamily="34" charset="0"/>
              <a:buNone/>
            </a:pPr>
            <a:endParaRPr lang="en-GB" sz="1800">
              <a:effectLst/>
              <a:latin typeface="Calibri" panose="020F0502020204030204" pitchFamily="34" charset="0"/>
            </a:endParaRPr>
          </a:p>
          <a:p>
            <a:pPr marL="0" indent="0">
              <a:buFont typeface="Arial" panose="020B0604020202020204" pitchFamily="34" charset="0"/>
              <a:buNone/>
            </a:pPr>
            <a:r>
              <a:rPr lang="en-GB" sz="1800" b="1">
                <a:effectLst/>
                <a:latin typeface="Calibri" panose="020F0502020204030204" pitchFamily="34" charset="0"/>
              </a:rPr>
              <a:t>Quality assurance – </a:t>
            </a:r>
            <a:r>
              <a:rPr lang="en-GB" sz="1800" b="0">
                <a:effectLst/>
                <a:latin typeface="Calibri" panose="020F0502020204030204" pitchFamily="34" charset="0"/>
              </a:rPr>
              <a:t>promoting and monitoring continuous improvement work relating to policy and practice across agencies in relation to adults at risk of harm. </a:t>
            </a:r>
          </a:p>
          <a:p>
            <a:pPr marL="0" indent="0">
              <a:buFont typeface="Arial" panose="020B0604020202020204" pitchFamily="34" charset="0"/>
              <a:buNone/>
            </a:pPr>
            <a:endParaRPr lang="en-GB" sz="1800" b="0">
              <a:effectLst/>
              <a:latin typeface="Calibri" panose="020F0502020204030204" pitchFamily="34" charset="0"/>
            </a:endParaRPr>
          </a:p>
          <a:p>
            <a:pPr marL="0" indent="0">
              <a:buFont typeface="Arial" panose="020B0604020202020204" pitchFamily="34" charset="0"/>
              <a:buNone/>
            </a:pPr>
            <a:r>
              <a:rPr lang="en-GB" sz="1800" b="1">
                <a:effectLst/>
                <a:latin typeface="Calibri" panose="020F0502020204030204" pitchFamily="34" charset="0"/>
              </a:rPr>
              <a:t>Learning review panel – </a:t>
            </a:r>
            <a:r>
              <a:rPr lang="en-GB" sz="1800" b="0">
                <a:effectLst/>
                <a:latin typeface="Calibri" panose="020F0502020204030204" pitchFamily="34" charset="0"/>
              </a:rPr>
              <a:t>oversees all matters relating to learning reviews on behalf of the ASPC, including screening new referrals and making recommendations about whether to proceed to a learning review, agree scope of the review, draft </a:t>
            </a:r>
            <a:r>
              <a:rPr lang="en-GB" sz="1800" b="0" err="1">
                <a:effectLst/>
                <a:latin typeface="Calibri" panose="020F0502020204030204" pitchFamily="34" charset="0"/>
              </a:rPr>
              <a:t>ToRs</a:t>
            </a:r>
            <a:r>
              <a:rPr lang="en-GB" sz="1800" b="0">
                <a:effectLst/>
                <a:latin typeface="Calibri" panose="020F0502020204030204" pitchFamily="34" charset="0"/>
              </a:rPr>
              <a:t> and appoint review team members. </a:t>
            </a:r>
          </a:p>
          <a:p>
            <a:pPr marL="0" indent="0">
              <a:buFont typeface="Arial" panose="020B0604020202020204" pitchFamily="34" charset="0"/>
              <a:buNone/>
            </a:pPr>
            <a:endParaRPr lang="en-GB" sz="1800" b="0">
              <a:effectLst/>
              <a:latin typeface="Calibri" panose="020F0502020204030204" pitchFamily="34" charset="0"/>
            </a:endParaRPr>
          </a:p>
          <a:p>
            <a:pPr marL="0" indent="0">
              <a:buFont typeface="Arial" panose="020B0604020202020204" pitchFamily="34" charset="0"/>
              <a:buNone/>
            </a:pPr>
            <a:r>
              <a:rPr lang="en-GB" sz="1800" b="1">
                <a:effectLst/>
                <a:latin typeface="Calibri" panose="020F0502020204030204" pitchFamily="34" charset="0"/>
              </a:rPr>
              <a:t>Financial Harm – </a:t>
            </a:r>
            <a:r>
              <a:rPr lang="en-GB" sz="1800">
                <a:effectLst/>
                <a:latin typeface="Arial" panose="020B0604020202020204" pitchFamily="34" charset="0"/>
                <a:ea typeface="Times New Roman" panose="02020603050405020304" pitchFamily="18" charset="0"/>
              </a:rPr>
              <a:t>responds to local needs and initiatives, while working within the national framework and legislative guidance around financial harm.</a:t>
            </a:r>
          </a:p>
          <a:p>
            <a:pPr marL="0" indent="0">
              <a:buFont typeface="Arial" panose="020B0604020202020204" pitchFamily="34" charset="0"/>
              <a:buNone/>
            </a:pPr>
            <a:endParaRPr lang="en-GB" sz="1800" b="1">
              <a:effectLst/>
              <a:latin typeface="Calibri" panose="020F0502020204030204" pitchFamily="34" charset="0"/>
            </a:endParaRPr>
          </a:p>
          <a:p>
            <a:pPr marL="0" indent="0">
              <a:buFont typeface="Arial" panose="020B0604020202020204" pitchFamily="34" charset="0"/>
              <a:buNone/>
            </a:pPr>
            <a:r>
              <a:rPr lang="en-GB" sz="1800" b="1">
                <a:effectLst/>
                <a:latin typeface="Calibri" panose="020F0502020204030204" pitchFamily="34" charset="0"/>
              </a:rPr>
              <a:t>Learning &amp; development – </a:t>
            </a:r>
            <a:r>
              <a:rPr lang="en-GB" sz="1800" b="0">
                <a:effectLst/>
                <a:latin typeface="Calibri" panose="020F0502020204030204" pitchFamily="34" charset="0"/>
              </a:rPr>
              <a:t>Not currently running. Chaired by SLDO. Oversees local multi-agency training strategy and activity. </a:t>
            </a:r>
            <a:endParaRPr lang="en-GB" sz="1800" b="1">
              <a:effectLst/>
              <a:latin typeface="Calibri" panose="020F0502020204030204" pitchFamily="34" charset="0"/>
            </a:endParaRPr>
          </a:p>
          <a:p>
            <a:pPr marL="0" indent="0">
              <a:buFont typeface="Arial" panose="020B0604020202020204" pitchFamily="34" charset="0"/>
              <a:buNone/>
            </a:pPr>
            <a:endParaRPr lang="en-GB" sz="1800" b="1">
              <a:effectLst/>
              <a:latin typeface="Calibri" panose="020F0502020204030204" pitchFamily="34" charset="0"/>
            </a:endParaRPr>
          </a:p>
          <a:p>
            <a:pPr marL="0" indent="0">
              <a:buFont typeface="Arial" panose="020B0604020202020204" pitchFamily="34" charset="0"/>
              <a:buNone/>
            </a:pPr>
            <a:r>
              <a:rPr lang="en-GB" sz="1800" b="1">
                <a:effectLst/>
                <a:latin typeface="Calibri" panose="020F0502020204030204" pitchFamily="34" charset="0"/>
              </a:rPr>
              <a:t>SURG – </a:t>
            </a:r>
            <a:r>
              <a:rPr lang="en-GB" sz="1800" b="0">
                <a:effectLst/>
                <a:latin typeface="Calibri" panose="020F0502020204030204" pitchFamily="34" charset="0"/>
              </a:rPr>
              <a:t>voice of SUs/people with lived experience. Inform the work of ASPC. Question committee re policy/procedures, influence practice, co-deliver training (council officer) &amp; commission research. </a:t>
            </a:r>
            <a:endParaRPr lang="en-GB" sz="1800" b="1">
              <a:effectLst/>
              <a:latin typeface="Calibri" panose="020F0502020204030204" pitchFamily="34" charset="0"/>
            </a:endParaRPr>
          </a:p>
          <a:p>
            <a:pPr marL="0" indent="0">
              <a:buFont typeface="Arial" panose="020B0604020202020204" pitchFamily="34" charset="0"/>
              <a:buNone/>
            </a:pPr>
            <a:endParaRPr lang="en-GB" sz="1800" b="1">
              <a:effectLst/>
              <a:latin typeface="Calibri" panose="020F0502020204030204" pitchFamily="34" charset="0"/>
            </a:endParaRPr>
          </a:p>
          <a:p>
            <a:pPr marL="0" indent="0">
              <a:buFont typeface="Arial" panose="020B0604020202020204" pitchFamily="34" charset="0"/>
              <a:buNone/>
            </a:pPr>
            <a:r>
              <a:rPr lang="en-GB" sz="1800" b="1">
                <a:effectLst/>
                <a:latin typeface="Calibri" panose="020F0502020204030204" pitchFamily="34" charset="0"/>
              </a:rPr>
              <a:t>Data quality – </a:t>
            </a:r>
            <a:r>
              <a:rPr lang="en-GB" sz="1800" b="0">
                <a:effectLst/>
                <a:latin typeface="Calibri" panose="020F0502020204030204" pitchFamily="34" charset="0"/>
              </a:rPr>
              <a:t>analyse information from the NMD workbook which is reported on a quarterly basis to the Scottish Government. Analyse data within own agency context and provide multi-agency narrative. Also informs continuous improvement activity. </a:t>
            </a:r>
          </a:p>
          <a:p>
            <a:pPr marL="0" indent="0">
              <a:buFont typeface="Arial" panose="020B0604020202020204" pitchFamily="34" charset="0"/>
              <a:buNone/>
            </a:pPr>
            <a:endParaRPr lang="en-GB" sz="1800" b="0">
              <a:effectLst/>
              <a:latin typeface="Calibri" panose="020F0502020204030204" pitchFamily="34" charset="0"/>
            </a:endParaRPr>
          </a:p>
          <a:p>
            <a:pPr marL="0" indent="0">
              <a:buFont typeface="Arial" panose="020B0604020202020204" pitchFamily="34" charset="0"/>
              <a:buNone/>
            </a:pPr>
            <a:endParaRPr lang="en-GB" sz="1800" b="1">
              <a:effectLst/>
              <a:latin typeface="Calibri" panose="020F0502020204030204" pitchFamily="34" charset="0"/>
            </a:endParaRPr>
          </a:p>
          <a:p>
            <a:pPr marL="0" indent="0">
              <a:buFont typeface="Arial" panose="020B0604020202020204" pitchFamily="34" charset="0"/>
              <a:buNone/>
            </a:pPr>
            <a:endParaRPr lang="en-GB" b="1"/>
          </a:p>
        </p:txBody>
      </p:sp>
      <p:sp>
        <p:nvSpPr>
          <p:cNvPr id="4" name="Header Placeholder 3">
            <a:extLst>
              <a:ext uri="{FF2B5EF4-FFF2-40B4-BE49-F238E27FC236}">
                <a16:creationId xmlns:a16="http://schemas.microsoft.com/office/drawing/2014/main" id="{7C5FA592-5457-A3F0-80DE-FF8AD46FAFA9}"/>
              </a:ext>
            </a:extLst>
          </p:cNvPr>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a:extLst>
              <a:ext uri="{FF2B5EF4-FFF2-40B4-BE49-F238E27FC236}">
                <a16:creationId xmlns:a16="http://schemas.microsoft.com/office/drawing/2014/main" id="{6A3D04F3-BD62-E1B6-79B4-EBB3D6CFA89F}"/>
              </a:ext>
            </a:extLst>
          </p:cNvPr>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a:extLst>
              <a:ext uri="{FF2B5EF4-FFF2-40B4-BE49-F238E27FC236}">
                <a16:creationId xmlns:a16="http://schemas.microsoft.com/office/drawing/2014/main" id="{16FF4BBE-86F7-AF55-0118-A5134A6D7D7E}"/>
              </a:ext>
            </a:extLst>
          </p:cNvPr>
          <p:cNvSpPr>
            <a:spLocks noGrp="1"/>
          </p:cNvSpPr>
          <p:nvPr>
            <p:ph type="sldNum" sz="quarter" idx="5"/>
          </p:nvPr>
        </p:nvSpPr>
        <p:spPr/>
        <p:txBody>
          <a:bodyPr/>
          <a:lstStyle/>
          <a:p>
            <a:fld id="{8960C6CC-9F1E-4CAE-A5AA-B752C346CE95}" type="slidenum">
              <a:rPr lang="en-GB" smtClean="0"/>
              <a:t>15</a:t>
            </a:fld>
            <a:endParaRPr lang="en-GB"/>
          </a:p>
        </p:txBody>
      </p:sp>
    </p:spTree>
    <p:extLst>
      <p:ext uri="{BB962C8B-B14F-4D97-AF65-F5344CB8AC3E}">
        <p14:creationId xmlns:p14="http://schemas.microsoft.com/office/powerpoint/2010/main" val="365816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Arial" panose="020B0604020202020204" pitchFamily="34" charset="0"/>
              <a:buNone/>
            </a:pPr>
            <a:r>
              <a:rPr lang="en-GB" sz="1200" b="0" i="0">
                <a:solidFill>
                  <a:srgbClr val="002060"/>
                </a:solidFill>
                <a:effectLst/>
                <a:latin typeface="Arial" panose="020B0604020202020204" pitchFamily="34" charset="0"/>
                <a:cs typeface="Arial" panose="020B0604020202020204" pitchFamily="34" charset="0"/>
              </a:rPr>
              <a:t>Use to mention national ASP groups</a:t>
            </a:r>
          </a:p>
          <a:p>
            <a:pPr marL="0" indent="0">
              <a:lnSpc>
                <a:spcPct val="90000"/>
              </a:lnSpc>
              <a:buFont typeface="Arial" panose="020B0604020202020204" pitchFamily="34" charset="0"/>
              <a:buNone/>
            </a:pPr>
            <a:endParaRPr lang="en-GB" sz="1200" b="1" i="0">
              <a:solidFill>
                <a:srgbClr val="002060"/>
              </a:solidFill>
              <a:effectLst/>
              <a:latin typeface="Arial" panose="020B0604020202020204" pitchFamily="34" charset="0"/>
              <a:cs typeface="Arial" panose="020B0604020202020204" pitchFamily="34" charset="0"/>
            </a:endParaRPr>
          </a:p>
          <a:p>
            <a:pPr marL="0" indent="0">
              <a:lnSpc>
                <a:spcPct val="90000"/>
              </a:lnSpc>
              <a:buFont typeface="Arial" panose="020B0604020202020204" pitchFamily="34" charset="0"/>
              <a:buNone/>
            </a:pPr>
            <a:r>
              <a:rPr lang="en-GB" sz="1200" b="1" i="0">
                <a:solidFill>
                  <a:srgbClr val="002060"/>
                </a:solidFill>
                <a:effectLst/>
                <a:latin typeface="Arial" panose="020B0604020202020204" pitchFamily="34" charset="0"/>
                <a:cs typeface="Arial" panose="020B0604020202020204" pitchFamily="34" charset="0"/>
              </a:rPr>
              <a:t>National Implementation Group</a:t>
            </a:r>
          </a:p>
          <a:p>
            <a:pPr marL="171450" indent="-171450">
              <a:lnSpc>
                <a:spcPct val="90000"/>
              </a:lnSpc>
              <a:buFont typeface="Arial" panose="020B0604020202020204" pitchFamily="34" charset="0"/>
              <a:buChar char="•"/>
            </a:pPr>
            <a:r>
              <a:rPr lang="en-GB" sz="1200" b="0" i="0">
                <a:solidFill>
                  <a:srgbClr val="002060"/>
                </a:solidFill>
                <a:effectLst/>
                <a:latin typeface="Arial" panose="020B0604020202020204" pitchFamily="34" charset="0"/>
                <a:cs typeface="Arial" panose="020B0604020202020204" pitchFamily="34" charset="0"/>
              </a:rPr>
              <a:t>S</a:t>
            </a:r>
            <a:r>
              <a:rPr lang="en-GB" b="0" i="0">
                <a:solidFill>
                  <a:srgbClr val="333333"/>
                </a:solidFill>
                <a:effectLst/>
                <a:latin typeface="Roboto" panose="02000000000000000000" pitchFamily="2" charset="0"/>
              </a:rPr>
              <a:t>upport national and local implementation of the revisions to the Code of Practice. </a:t>
            </a:r>
          </a:p>
          <a:p>
            <a:pPr marL="171450"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Membership from range of stakeholder organisations </a:t>
            </a:r>
          </a:p>
          <a:p>
            <a:pPr marL="171450"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Was due to run from 2022 and 2024. Extended to allow work to be completed. Where completed, resources can be found on </a:t>
            </a:r>
            <a:r>
              <a:rPr lang="en-GB" b="0" i="0" err="1">
                <a:solidFill>
                  <a:srgbClr val="333333"/>
                </a:solidFill>
                <a:effectLst/>
                <a:latin typeface="Roboto" panose="02000000000000000000" pitchFamily="2" charset="0"/>
              </a:rPr>
              <a:t>ASPire</a:t>
            </a:r>
            <a:r>
              <a:rPr lang="en-GB" b="0" i="0">
                <a:solidFill>
                  <a:srgbClr val="333333"/>
                </a:solidFill>
                <a:effectLst/>
                <a:latin typeface="Roboto" panose="02000000000000000000" pitchFamily="2" charset="0"/>
              </a:rPr>
              <a:t> hub. </a:t>
            </a:r>
          </a:p>
          <a:p>
            <a:pPr marL="171450"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Workstreams have included:</a:t>
            </a:r>
          </a:p>
          <a:p>
            <a:pPr marL="628650" lvl="1"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Chronologies – developing good practice guide, training and awareness raising, chronologies and learning reviews</a:t>
            </a:r>
          </a:p>
          <a:p>
            <a:pPr marL="628650" lvl="1"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Self-evaluation – develop a self-evaluation toolkit, clarify role and function of APCs, training &amp; development for lead officers, undertaking thematic reviews</a:t>
            </a:r>
          </a:p>
          <a:p>
            <a:pPr marL="628650" lvl="1"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Advocacy &amp; SU voice – providing good practice guidance for adults supported by independent advocacy, ASP case conferences, seeking feedback</a:t>
            </a:r>
          </a:p>
          <a:p>
            <a:pPr marL="628650" lvl="1"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Inquiries &amp; use of investigatory powers and role of the council officer – ensure consistent interpretation of revised CoPs, to standardise interpretation across APCs and partner agencies. </a:t>
            </a:r>
          </a:p>
          <a:p>
            <a:pPr marL="0" indent="0">
              <a:lnSpc>
                <a:spcPct val="90000"/>
              </a:lnSpc>
              <a:buFont typeface="Arial" panose="020B0604020202020204" pitchFamily="34" charset="0"/>
              <a:buNone/>
            </a:pPr>
            <a:endParaRPr lang="en-GB" sz="1200" b="0" i="0">
              <a:solidFill>
                <a:srgbClr val="333333"/>
              </a:solidFill>
              <a:effectLst/>
              <a:latin typeface="Roboto" panose="02000000000000000000" pitchFamily="2" charset="0"/>
              <a:cs typeface="Arial" panose="020B0604020202020204" pitchFamily="34" charset="0"/>
            </a:endParaRPr>
          </a:p>
          <a:p>
            <a:pPr marL="0" indent="0">
              <a:lnSpc>
                <a:spcPct val="90000"/>
              </a:lnSpc>
              <a:buFont typeface="Arial" panose="020B0604020202020204" pitchFamily="34" charset="0"/>
              <a:buNone/>
            </a:pPr>
            <a:r>
              <a:rPr lang="en-GB" sz="1200" b="1" i="0">
                <a:solidFill>
                  <a:srgbClr val="002060"/>
                </a:solidFill>
                <a:effectLst/>
                <a:latin typeface="Arial" panose="020B0604020202020204" pitchFamily="34" charset="0"/>
                <a:cs typeface="Arial" panose="020B0604020202020204" pitchFamily="34" charset="0"/>
              </a:rPr>
              <a:t>National Strategic Forum </a:t>
            </a:r>
          </a:p>
          <a:p>
            <a:pPr marL="171450" indent="-171450">
              <a:lnSpc>
                <a:spcPct val="90000"/>
              </a:lnSpc>
              <a:buFont typeface="Arial" panose="020B0604020202020204" pitchFamily="34" charset="0"/>
              <a:buChar char="•"/>
            </a:pPr>
            <a:r>
              <a:rPr lang="en-GB" sz="1200" b="0" i="0">
                <a:solidFill>
                  <a:srgbClr val="002060"/>
                </a:solidFill>
                <a:effectLst/>
                <a:latin typeface="Arial" panose="020B0604020202020204" pitchFamily="34" charset="0"/>
                <a:cs typeface="Arial" panose="020B0604020202020204" pitchFamily="34" charset="0"/>
              </a:rPr>
              <a:t>S</a:t>
            </a:r>
            <a:r>
              <a:rPr lang="en-GB" b="0" i="0">
                <a:solidFill>
                  <a:srgbClr val="333333"/>
                </a:solidFill>
                <a:effectLst/>
                <a:latin typeface="Roboto" panose="02000000000000000000" pitchFamily="2" charset="0"/>
              </a:rPr>
              <a:t>trategic and cross-sectoral view of what is needed to improve the delivery of ASP across Scotland. </a:t>
            </a:r>
          </a:p>
          <a:p>
            <a:pPr marL="171450"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Assists Scot Gov and partners to identify improvement work and interface with legislative/policy areas. </a:t>
            </a:r>
          </a:p>
          <a:p>
            <a:pPr marL="171450" indent="-171450">
              <a:lnSpc>
                <a:spcPct val="90000"/>
              </a:lnSpc>
              <a:buFont typeface="Arial" panose="020B0604020202020204" pitchFamily="34" charset="0"/>
              <a:buChar char="•"/>
            </a:pPr>
            <a:r>
              <a:rPr lang="en-GB" b="0" i="0">
                <a:solidFill>
                  <a:srgbClr val="333333"/>
                </a:solidFill>
                <a:effectLst/>
                <a:latin typeface="Roboto" panose="02000000000000000000" pitchFamily="2" charset="0"/>
              </a:rPr>
              <a:t>Oversight of and advice on the improvement plan.</a:t>
            </a:r>
          </a:p>
          <a:p>
            <a:pPr marL="0" indent="0">
              <a:lnSpc>
                <a:spcPct val="90000"/>
              </a:lnSpc>
              <a:buFont typeface="Arial" panose="020B0604020202020204" pitchFamily="34" charset="0"/>
              <a:buNone/>
            </a:pPr>
            <a:endParaRPr lang="en-GB" b="0" i="0">
              <a:solidFill>
                <a:srgbClr val="333333"/>
              </a:solidFill>
              <a:effectLst/>
              <a:latin typeface="Roboto" panose="02000000000000000000" pitchFamily="2" charset="0"/>
            </a:endParaRPr>
          </a:p>
          <a:p>
            <a:pPr marL="0" indent="0">
              <a:lnSpc>
                <a:spcPct val="90000"/>
              </a:lnSpc>
              <a:buFont typeface="Arial" panose="020B0604020202020204" pitchFamily="34" charset="0"/>
              <a:buNone/>
            </a:pPr>
            <a:r>
              <a:rPr lang="en-GB" b="1" i="0">
                <a:solidFill>
                  <a:srgbClr val="333333"/>
                </a:solidFill>
                <a:effectLst/>
                <a:latin typeface="Roboto" panose="02000000000000000000" pitchFamily="2" charset="0"/>
              </a:rPr>
              <a:t>National ASP L&amp;D Network </a:t>
            </a:r>
          </a:p>
          <a:p>
            <a:pPr marL="171450" indent="-171450">
              <a:lnSpc>
                <a:spcPct val="90000"/>
              </a:lnSpc>
              <a:buFont typeface="Arial" panose="020B0604020202020204" pitchFamily="34" charset="0"/>
              <a:buChar char="•"/>
            </a:pPr>
            <a:r>
              <a:rPr lang="en-GB" sz="1200" b="0" i="0">
                <a:solidFill>
                  <a:srgbClr val="333333"/>
                </a:solidFill>
                <a:effectLst/>
                <a:latin typeface="Roboto" panose="02000000000000000000" pitchFamily="2" charset="0"/>
                <a:cs typeface="Arial" panose="020B0604020202020204" pitchFamily="34" charset="0"/>
              </a:rPr>
              <a:t>Working on ASP L&amp;D framework. National ASP L&amp;D activity</a:t>
            </a:r>
            <a:endParaRPr lang="en-GB" sz="1200" b="0" i="0">
              <a:solidFill>
                <a:srgbClr val="002060"/>
              </a:solidFill>
              <a:effectLst/>
              <a:latin typeface="Arial" panose="020B0604020202020204" pitchFamily="34" charset="0"/>
              <a:cs typeface="Arial" panose="020B0604020202020204" pitchFamily="34" charset="0"/>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16</a:t>
            </a:fld>
            <a:endParaRPr lang="en-GB"/>
          </a:p>
        </p:txBody>
      </p:sp>
    </p:spTree>
    <p:extLst>
      <p:ext uri="{BB962C8B-B14F-4D97-AF65-F5344CB8AC3E}">
        <p14:creationId xmlns:p14="http://schemas.microsoft.com/office/powerpoint/2010/main" val="149146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b="0">
                <a:latin typeface="Arial" panose="020B0604020202020204" pitchFamily="34" charset="0"/>
                <a:cs typeface="Arial" panose="020B0604020202020204" pitchFamily="34" charset="0"/>
              </a:rPr>
              <a:t>This brings us to the end of the briefing. Are there any questions?</a:t>
            </a:r>
          </a:p>
          <a:p>
            <a:pPr marL="0" lvl="0" indent="0">
              <a:buFont typeface="Arial" panose="020B0604020202020204" pitchFamily="34" charset="0"/>
              <a:buNone/>
            </a:pPr>
            <a:endParaRPr lang="en-GB"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b="0">
                <a:latin typeface="Arial" panose="020B0604020202020204" pitchFamily="34" charset="0"/>
                <a:cs typeface="Arial" panose="020B0604020202020204" pitchFamily="34" charset="0"/>
              </a:rPr>
              <a:t>Slides will be emailed, along with a link to a short evaluation. We would be grateful if you could take a few minutes to complete it. </a:t>
            </a:r>
          </a:p>
          <a:p>
            <a:pPr marL="0" lvl="0" indent="0">
              <a:buFont typeface="Arial" panose="020B0604020202020204" pitchFamily="34" charset="0"/>
              <a:buNone/>
            </a:pPr>
            <a:endParaRPr lang="en-GB" b="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GB" b="0">
              <a:latin typeface="Arial" panose="020B0604020202020204" pitchFamily="34" charset="0"/>
              <a:cs typeface="Arial" panose="020B0604020202020204" pitchFamily="34" charset="0"/>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17</a:t>
            </a:fld>
            <a:endParaRPr lang="en-GB"/>
          </a:p>
        </p:txBody>
      </p:sp>
    </p:spTree>
    <p:extLst>
      <p:ext uri="{BB962C8B-B14F-4D97-AF65-F5344CB8AC3E}">
        <p14:creationId xmlns:p14="http://schemas.microsoft.com/office/powerpoint/2010/main" val="384443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9159-EF8C-8367-B55B-A36803BD1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40811-8B0F-3B98-B251-4AAADC239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5B2F7-EAD4-8435-24B0-1B400A02FAA5}"/>
              </a:ext>
            </a:extLst>
          </p:cNvPr>
          <p:cNvSpPr>
            <a:spLocks noGrp="1"/>
          </p:cNvSpPr>
          <p:nvPr>
            <p:ph type="body" idx="1"/>
          </p:nvPr>
        </p:nvSpPr>
        <p:spPr/>
        <p:txBody>
          <a:bodyPr/>
          <a:lstStyle/>
          <a:p>
            <a:pPr marL="0" indent="0">
              <a:buFont typeface="Arial" panose="020B0604020202020204" pitchFamily="34" charset="0"/>
              <a:buNone/>
            </a:pPr>
            <a:endParaRPr lang="en-GB"/>
          </a:p>
        </p:txBody>
      </p:sp>
      <p:sp>
        <p:nvSpPr>
          <p:cNvPr id="4" name="Header Placeholder 3">
            <a:extLst>
              <a:ext uri="{FF2B5EF4-FFF2-40B4-BE49-F238E27FC236}">
                <a16:creationId xmlns:a16="http://schemas.microsoft.com/office/drawing/2014/main" id="{9C3171C4-D55A-BF40-E987-4917EE120C48}"/>
              </a:ext>
            </a:extLst>
          </p:cNvPr>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a:extLst>
              <a:ext uri="{FF2B5EF4-FFF2-40B4-BE49-F238E27FC236}">
                <a16:creationId xmlns:a16="http://schemas.microsoft.com/office/drawing/2014/main" id="{304FE0B9-6009-4CF3-B173-A929EA7E96FC}"/>
              </a:ext>
            </a:extLst>
          </p:cNvPr>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a:extLst>
              <a:ext uri="{FF2B5EF4-FFF2-40B4-BE49-F238E27FC236}">
                <a16:creationId xmlns:a16="http://schemas.microsoft.com/office/drawing/2014/main" id="{B200C015-3C0A-3D17-75C1-35303D986DC9}"/>
              </a:ext>
            </a:extLst>
          </p:cNvPr>
          <p:cNvSpPr>
            <a:spLocks noGrp="1"/>
          </p:cNvSpPr>
          <p:nvPr>
            <p:ph type="sldNum" sz="quarter" idx="5"/>
          </p:nvPr>
        </p:nvSpPr>
        <p:spPr/>
        <p:txBody>
          <a:bodyPr/>
          <a:lstStyle/>
          <a:p>
            <a:fld id="{8960C6CC-9F1E-4CAE-A5AA-B752C346CE95}" type="slidenum">
              <a:rPr lang="en-GB" smtClean="0"/>
              <a:t>2</a:t>
            </a:fld>
            <a:endParaRPr lang="en-GB"/>
          </a:p>
        </p:txBody>
      </p:sp>
    </p:spTree>
    <p:extLst>
      <p:ext uri="{BB962C8B-B14F-4D97-AF65-F5344CB8AC3E}">
        <p14:creationId xmlns:p14="http://schemas.microsoft.com/office/powerpoint/2010/main" val="180938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a:solidFill>
                  <a:srgbClr val="002060"/>
                </a:solidFill>
                <a:latin typeface="Arial"/>
                <a:cs typeface="Arial"/>
              </a:rPr>
              <a:t>Adult Support and Protection (Scotland) </a:t>
            </a:r>
            <a:r>
              <a:rPr lang="en-GB">
                <a:solidFill>
                  <a:srgbClr val="002060"/>
                </a:solidFill>
              </a:rPr>
              <a:t>Act 2007 (implemented in 2008) requires councils and a range of public bodies to work together to support and protect adults who are unable to safeguard themselves, their property and their rights.</a:t>
            </a:r>
            <a:endParaRPr lang="en-GB">
              <a:solidFill>
                <a:srgbClr val="002060"/>
              </a:solidFill>
              <a:latin typeface="Arial"/>
              <a:cs typeface="Arial"/>
            </a:endParaRPr>
          </a:p>
          <a:p>
            <a:pPr marL="171450" indent="-171450">
              <a:buFont typeface="Arial" panose="020B0604020202020204" pitchFamily="34" charset="0"/>
              <a:buChar char="•"/>
              <a:defRPr/>
            </a:pPr>
            <a:r>
              <a:rPr lang="en-GB">
                <a:solidFill>
                  <a:srgbClr val="002060"/>
                </a:solidFill>
              </a:rPr>
              <a:t>Under the act, SW is the lead agency for operational practice in ASP; however, there is a collect responsibility to recognise and respond to ASP. </a:t>
            </a:r>
          </a:p>
          <a:p>
            <a:pPr marL="171450" indent="-171450">
              <a:buFont typeface="Arial,Sans-Serif" panose="020B0604020202020204" pitchFamily="34" charset="0"/>
              <a:buChar char="•"/>
              <a:defRPr/>
            </a:pPr>
            <a:r>
              <a:rPr lang="en-GB">
                <a:solidFill>
                  <a:srgbClr val="002060"/>
                </a:solidFill>
              </a:rPr>
              <a:t>Section 42 of the Adult Support and Protection (Scotland) Act 2007 places a duty on local authorities to establish an APC.</a:t>
            </a:r>
            <a:endParaRPr lang="en-US">
              <a:solidFill>
                <a:srgbClr val="002060"/>
              </a:solidFill>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GB" sz="1200">
                <a:solidFill>
                  <a:srgbClr val="002060"/>
                </a:solidFill>
                <a:latin typeface="Arial"/>
                <a:cs typeface="Arial"/>
              </a:rPr>
              <a:t>See </a:t>
            </a:r>
            <a:r>
              <a:rPr lang="en-GB">
                <a:solidFill>
                  <a:srgbClr val="002060"/>
                </a:solidFill>
                <a:latin typeface="Arial"/>
                <a:cs typeface="Arial"/>
              </a:rPr>
              <a:t>slides</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rgbClr val="002060"/>
              </a:solidFill>
              <a:latin typeface="Arial"/>
              <a:cs typeface="Arial"/>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tabLst/>
              <a:defRPr/>
            </a:pPr>
            <a:endParaRPr lang="en-GB" sz="1200">
              <a:solidFill>
                <a:srgbClr val="000000"/>
              </a:solidFill>
              <a:latin typeface="Aptos" panose="02110004020202020204"/>
              <a:cs typeface="Arial"/>
            </a:endParaRP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3</a:t>
            </a:fld>
            <a:endParaRPr lang="en-GB"/>
          </a:p>
        </p:txBody>
      </p:sp>
    </p:spTree>
    <p:extLst>
      <p:ext uri="{BB962C8B-B14F-4D97-AF65-F5344CB8AC3E}">
        <p14:creationId xmlns:p14="http://schemas.microsoft.com/office/powerpoint/2010/main" val="13430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Police, NHS and councils - key agencies which have the overall responsibility for adult support &amp; protection</a:t>
            </a:r>
          </a:p>
          <a:p>
            <a:pPr marL="171450" indent="-171450">
              <a:buFont typeface="Arial" panose="020B0604020202020204" pitchFamily="34" charset="0"/>
              <a:buChar char="•"/>
            </a:pPr>
            <a:r>
              <a:rPr lang="en-GB"/>
              <a:t>Chief Constable (Police Scotland), the Chief Executive of NHSGCC and the Chief Executive for council form what is known as the Chief Officers Group</a:t>
            </a:r>
          </a:p>
          <a:p>
            <a:pPr marL="171450" indent="-171450">
              <a:buFont typeface="Arial" panose="020B0604020202020204" pitchFamily="34" charset="0"/>
              <a:buChar char="•"/>
            </a:pPr>
            <a:r>
              <a:rPr lang="en-GB"/>
              <a:t>In Glasgow - wider representation from the HSCP, education &amp; SCRA  </a:t>
            </a:r>
          </a:p>
          <a:p>
            <a:pPr marL="171450" indent="-171450">
              <a:buFont typeface="Arial" panose="020B0604020202020204" pitchFamily="34" charset="0"/>
              <a:buChar char="•"/>
            </a:pPr>
            <a:r>
              <a:rPr lang="en-GB"/>
              <a:t>The Chief Officers Group are responsible for ensuring their agency provides leadership, direction and scrutiny of ASP and public protection more widely. </a:t>
            </a:r>
          </a:p>
          <a:p>
            <a:pPr marL="171450" indent="-171450">
              <a:buFont typeface="Arial" panose="020B0604020202020204" pitchFamily="34" charset="0"/>
              <a:buChar char="•"/>
            </a:pPr>
            <a:r>
              <a:rPr lang="en-GB"/>
              <a:t>Oversight of the ASPC:</a:t>
            </a:r>
          </a:p>
          <a:p>
            <a:pPr marL="628650" lvl="1" indent="-171450">
              <a:buFont typeface="Arial" panose="020B0604020202020204" pitchFamily="34" charset="0"/>
              <a:buChar char="•"/>
            </a:pPr>
            <a:r>
              <a:rPr lang="en-GB"/>
              <a:t>review updates from ASPC</a:t>
            </a:r>
          </a:p>
          <a:p>
            <a:pPr marL="628650" lvl="1" indent="-171450">
              <a:buFont typeface="Arial" panose="020B0604020202020204" pitchFamily="34" charset="0"/>
              <a:buChar char="•"/>
            </a:pPr>
            <a:r>
              <a:rPr lang="en-GB"/>
              <a:t>appropriate membership of APCs</a:t>
            </a:r>
          </a:p>
          <a:p>
            <a:pPr marL="628650" lvl="1" indent="-171450">
              <a:buFont typeface="Arial" panose="020B0604020202020204" pitchFamily="34" charset="0"/>
              <a:buChar char="•"/>
            </a:pPr>
            <a:r>
              <a:rPr lang="en-GB"/>
              <a:t>joint funding arrangements and dedicated finances.  </a:t>
            </a:r>
          </a:p>
          <a:p>
            <a:pPr marL="628650" lvl="1" indent="-171450">
              <a:buFont typeface="Arial" panose="020B0604020202020204" pitchFamily="34" charset="0"/>
              <a:buChar char="•"/>
            </a:pPr>
            <a:r>
              <a:rPr lang="en-GB"/>
              <a:t>Appoint Chair (Vice-Chair) - role, remit and term</a:t>
            </a:r>
          </a:p>
          <a:p>
            <a:pPr marL="628650" lvl="1" indent="-171450">
              <a:buFont typeface="Arial" panose="020B0604020202020204" pitchFamily="34" charset="0"/>
              <a:buChar char="•"/>
            </a:pPr>
            <a:r>
              <a:rPr lang="en-GB"/>
              <a:t>Agree reporting mechanisms to elected members</a:t>
            </a:r>
          </a:p>
          <a:p>
            <a:pPr marL="628650" lvl="1" indent="-171450">
              <a:buFont typeface="Arial" panose="020B0604020202020204" pitchFamily="34" charset="0"/>
              <a:buChar char="•"/>
            </a:pPr>
            <a:r>
              <a:rPr lang="en-GB"/>
              <a:t>Monitor ASP data and self evaluation activity</a:t>
            </a:r>
          </a:p>
          <a:p>
            <a:pPr marL="628650" lvl="1" indent="-171450">
              <a:buFont typeface="Arial" panose="020B0604020202020204" pitchFamily="34" charset="0"/>
              <a:buChar char="•"/>
            </a:pPr>
            <a:r>
              <a:rPr lang="en-GB"/>
              <a:t>Overseeing and authorising publication of LRs and improvement plans</a:t>
            </a:r>
          </a:p>
          <a:p>
            <a:pPr marL="628650" lvl="1" indent="-171450">
              <a:buFont typeface="Arial" panose="020B0604020202020204" pitchFamily="34" charset="0"/>
              <a:buChar char="•"/>
            </a:pPr>
            <a:r>
              <a:rPr lang="en-GB"/>
              <a:t>updates from ASPC chair on a quarterly basis</a:t>
            </a: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4</a:t>
            </a:fld>
            <a:endParaRPr lang="en-GB"/>
          </a:p>
        </p:txBody>
      </p:sp>
    </p:spTree>
    <p:extLst>
      <p:ext uri="{BB962C8B-B14F-4D97-AF65-F5344CB8AC3E}">
        <p14:creationId xmlns:p14="http://schemas.microsoft.com/office/powerpoint/2010/main" val="374074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Functions are written into the legislation. </a:t>
            </a:r>
          </a:p>
          <a:p>
            <a:endParaRPr lang="en-GB"/>
          </a:p>
          <a:p>
            <a:r>
              <a:rPr lang="en-GB"/>
              <a:t>Written into the Act that the functions apply to public bodies/office holders, which means:</a:t>
            </a:r>
          </a:p>
          <a:p>
            <a:pPr marL="171450" indent="-171450">
              <a:buFont typeface="Arial" panose="020B0604020202020204" pitchFamily="34" charset="0"/>
              <a:buChar char="•"/>
            </a:pPr>
            <a:r>
              <a:rPr lang="en-GB"/>
              <a:t>the council</a:t>
            </a:r>
          </a:p>
          <a:p>
            <a:pPr marL="171450" indent="-171450">
              <a:buFont typeface="Arial" panose="020B0604020202020204" pitchFamily="34" charset="0"/>
              <a:buChar char="•"/>
            </a:pPr>
            <a:r>
              <a:rPr lang="en-GB"/>
              <a:t>the Care Inspectorate</a:t>
            </a:r>
          </a:p>
          <a:p>
            <a:pPr marL="171450" indent="-171450">
              <a:buFont typeface="Arial" panose="020B0604020202020204" pitchFamily="34" charset="0"/>
              <a:buChar char="•"/>
            </a:pPr>
            <a:r>
              <a:rPr lang="en-GB"/>
              <a:t>Healthcare Improvement Scotland (HIS)</a:t>
            </a:r>
          </a:p>
          <a:p>
            <a:pPr marL="171450" indent="-171450">
              <a:buFont typeface="Arial" panose="020B0604020202020204" pitchFamily="34" charset="0"/>
              <a:buChar char="•"/>
            </a:pPr>
            <a:r>
              <a:rPr lang="en-GB"/>
              <a:t>the relevant Health Board</a:t>
            </a:r>
          </a:p>
          <a:p>
            <a:pPr marL="171450" indent="-171450">
              <a:buFont typeface="Arial" panose="020B0604020202020204" pitchFamily="34" charset="0"/>
              <a:buChar char="•"/>
            </a:pPr>
            <a:r>
              <a:rPr lang="en-GB"/>
              <a:t>Police Scotland</a:t>
            </a:r>
          </a:p>
          <a:p>
            <a:pPr marL="171450" indent="-171450">
              <a:buFont typeface="Arial" panose="020B0604020202020204" pitchFamily="34" charset="0"/>
              <a:buChar char="•"/>
            </a:pPr>
            <a:r>
              <a:rPr lang="en-GB"/>
              <a:t>any other public body or office-holder as the Scottish Ministers may by order specify.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Review the procedures and practices of relevant organisations relating to the safeguarding of risk in the council area.</a:t>
            </a:r>
          </a:p>
          <a:p>
            <a:pPr marL="171450" indent="-171450">
              <a:buFont typeface="Arial" panose="020B0604020202020204" pitchFamily="34" charset="0"/>
              <a:buChar char="•"/>
            </a:pPr>
            <a:r>
              <a:rPr lang="en-GB"/>
              <a:t>Give information or advice, or make proposals, to organisation on the exercise of functions relating to the safeguarding of adults at risk. </a:t>
            </a:r>
          </a:p>
          <a:p>
            <a:pPr marL="171450" indent="-171450">
              <a:buFont typeface="Arial" panose="020B0604020202020204" pitchFamily="34" charset="0"/>
              <a:buChar char="•"/>
            </a:pPr>
            <a:r>
              <a:rPr lang="en-GB"/>
              <a:t>Improving the skills and knowledge of officers or employees of organisations who have responsibilities relating to the safeguarding of adults at risk. </a:t>
            </a:r>
          </a:p>
          <a:p>
            <a:pPr marL="171450" indent="-171450">
              <a:buFont typeface="Arial" panose="020B0604020202020204" pitchFamily="34" charset="0"/>
              <a:buChar char="•"/>
            </a:pPr>
            <a:r>
              <a:rPr lang="en-GB"/>
              <a:t>The ASP act is rooted in cooperation and extends to APCs who should improve cooperation between organisations to assist in the safeguarding of adults at risk of harm.  </a:t>
            </a:r>
          </a:p>
          <a:p>
            <a:pPr marL="171450" indent="-171450">
              <a:buFont typeface="Arial" panose="020B0604020202020204" pitchFamily="34" charset="0"/>
              <a:buChar char="•"/>
            </a:pPr>
            <a:r>
              <a:rPr lang="en-GB"/>
              <a:t>Any other function relating to the safeguarding of adults at risk as the Scottish Ministers may by order specify.</a:t>
            </a:r>
          </a:p>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5</a:t>
            </a:fld>
            <a:endParaRPr lang="en-GB"/>
          </a:p>
        </p:txBody>
      </p:sp>
    </p:spTree>
    <p:extLst>
      <p:ext uri="{BB962C8B-B14F-4D97-AF65-F5344CB8AC3E}">
        <p14:creationId xmlns:p14="http://schemas.microsoft.com/office/powerpoint/2010/main" val="344015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GB" sz="1200">
                <a:solidFill>
                  <a:srgbClr val="002060"/>
                </a:solidFill>
                <a:latin typeface="Arial"/>
                <a:ea typeface="+mn-lt"/>
                <a:cs typeface="+mn-lt"/>
              </a:rPr>
              <a:t>Ensure local ASP policies, procedures and guidance are informed by the Act and Codes of Practice</a:t>
            </a:r>
            <a:endParaRPr lang="en-GB" sz="800">
              <a:solidFill>
                <a:srgbClr val="002060"/>
              </a:solidFill>
              <a:latin typeface="Arial"/>
              <a:ea typeface="+mn-lt"/>
              <a:cs typeface="+mn-lt"/>
            </a:endParaRPr>
          </a:p>
          <a:p>
            <a:pPr marL="457200" indent="-457200">
              <a:buFont typeface="Arial"/>
              <a:buChar char="•"/>
            </a:pPr>
            <a:r>
              <a:rPr lang="en-GB" sz="1200">
                <a:solidFill>
                  <a:srgbClr val="002060"/>
                </a:solidFill>
                <a:latin typeface="Arial"/>
                <a:ea typeface="+mn-lt"/>
                <a:cs typeface="+mn-lt"/>
              </a:rPr>
              <a:t>Develop, disseminate and review the effectiveness of inter-agency policies, procedures and guidance. Ensure cooperation between relevant organisations.</a:t>
            </a:r>
            <a:endParaRPr lang="en-US" sz="800">
              <a:solidFill>
                <a:srgbClr val="002060"/>
              </a:solidFill>
              <a:latin typeface="Arial"/>
              <a:ea typeface="+mn-lt"/>
              <a:cs typeface="+mn-lt"/>
            </a:endParaRPr>
          </a:p>
          <a:p>
            <a:pPr marL="457200" indent="-457200">
              <a:buFont typeface="Arial"/>
              <a:buChar char="•"/>
            </a:pPr>
            <a:r>
              <a:rPr lang="en-GB" sz="1200">
                <a:solidFill>
                  <a:srgbClr val="002060"/>
                </a:solidFill>
                <a:latin typeface="Arial"/>
                <a:ea typeface="+mn-lt"/>
                <a:cs typeface="+mn-lt"/>
              </a:rPr>
              <a:t>Ensure policies, procedures and guidance are developed around current and emerging issues where there is agreement that this is required </a:t>
            </a:r>
          </a:p>
          <a:p>
            <a:pPr marL="457200" indent="-457200">
              <a:buFont typeface="Arial"/>
              <a:buChar char="•"/>
            </a:pPr>
            <a:endParaRPr lang="en-GB" sz="1200">
              <a:solidFill>
                <a:srgbClr val="002060"/>
              </a:solidFill>
              <a:latin typeface="Arial"/>
              <a:ea typeface="+mn-lt"/>
              <a:cs typeface="+mn-lt"/>
            </a:endParaRPr>
          </a:p>
          <a:p>
            <a:pPr marL="0" indent="0">
              <a:buFont typeface="Arial" panose="020B0604020202020204" pitchFamily="34" charset="0"/>
              <a:buNone/>
            </a:pPr>
            <a:endParaRPr lang="en-GB"/>
          </a:p>
          <a:p>
            <a:pPr marL="0" indent="0">
              <a:buFont typeface="Arial" panose="020B0604020202020204" pitchFamily="34" charset="0"/>
              <a:buNone/>
            </a:pPr>
            <a:r>
              <a:rPr lang="en-GB"/>
              <a:t> </a:t>
            </a: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6</a:t>
            </a:fld>
            <a:endParaRPr lang="en-GB"/>
          </a:p>
        </p:txBody>
      </p:sp>
    </p:spTree>
    <p:extLst>
      <p:ext uri="{BB962C8B-B14F-4D97-AF65-F5344CB8AC3E}">
        <p14:creationId xmlns:p14="http://schemas.microsoft.com/office/powerpoint/2010/main" val="390802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Oversight of local practice and performance - identify areas for improvement. </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Data collated is shared with APC members to promote single agency improvement &amp; practice development. </a:t>
            </a:r>
          </a:p>
          <a:p>
            <a:pPr marL="171450" indent="-171450">
              <a:buFont typeface="Arial" panose="020B0604020202020204" pitchFamily="34" charset="0"/>
              <a:buChar char="•"/>
            </a:pPr>
            <a:r>
              <a:rPr lang="en-GB"/>
              <a:t>Sources of data are: </a:t>
            </a:r>
          </a:p>
          <a:p>
            <a:pPr marL="0" indent="0">
              <a:buFont typeface="Arial" panose="020B0604020202020204" pitchFamily="34" charset="0"/>
              <a:buNone/>
            </a:pPr>
            <a:endParaRPr lang="en-GB"/>
          </a:p>
          <a:p>
            <a:pPr marL="0" indent="0">
              <a:buFont typeface="Arial" panose="020B0604020202020204" pitchFamily="34" charset="0"/>
              <a:buNone/>
            </a:pPr>
            <a:r>
              <a:rPr lang="en-GB" b="1"/>
              <a:t>NMD </a:t>
            </a:r>
          </a:p>
          <a:p>
            <a:pPr lvl="1" indent="-171450">
              <a:buFont typeface="Courier New" panose="020B0604020202020204" pitchFamily="34" charset="0"/>
              <a:buChar char="o"/>
            </a:pPr>
            <a:r>
              <a:rPr lang="en-GB"/>
              <a:t>Dataset developed by </a:t>
            </a:r>
            <a:r>
              <a:rPr lang="en-GB" err="1"/>
              <a:t>Iriss</a:t>
            </a:r>
            <a:r>
              <a:rPr lang="en-GB"/>
              <a:t> </a:t>
            </a:r>
            <a:r>
              <a:rPr lang="en-GB" b="0" i="0">
                <a:solidFill>
                  <a:srgbClr val="545D7E"/>
                </a:solidFill>
                <a:effectLst/>
                <a:latin typeface="Google Sans"/>
              </a:rPr>
              <a:t>designed to provide a clearer picture of Adult Support and Protection in Scotland, informing planning and supporting service improvements at both local and national levels. </a:t>
            </a:r>
            <a:endParaRPr lang="en-GB"/>
          </a:p>
          <a:p>
            <a:pPr lvl="1" indent="-171450">
              <a:buFont typeface="Courier New" panose="020B0604020202020204" pitchFamily="34" charset="0"/>
              <a:buChar char="o"/>
            </a:pPr>
            <a:r>
              <a:rPr lang="en-GB"/>
              <a:t>Reported to SG on quarterly basis to drive improvement, support forward planning, inform policy and shared agendas. </a:t>
            </a:r>
          </a:p>
          <a:p>
            <a:pPr lvl="1" indent="-171450">
              <a:buFont typeface="Courier New" panose="020B0604020202020204" pitchFamily="34" charset="0"/>
              <a:buChar char="o"/>
            </a:pPr>
            <a:r>
              <a:rPr lang="en-GB"/>
              <a:t>Provides an opportunity for local and national monitoring of ASP activity. </a:t>
            </a:r>
          </a:p>
          <a:p>
            <a:pPr marL="285750" lvl="1" indent="0">
              <a:buFont typeface="Courier New" panose="020B0604020202020204" pitchFamily="34" charset="0"/>
              <a:buNone/>
            </a:pPr>
            <a:endParaRPr lang="en-GB" b="0"/>
          </a:p>
          <a:p>
            <a:pPr marL="285750" lvl="1" indent="0">
              <a:buFont typeface="Courier New" panose="020B0604020202020204" pitchFamily="34" charset="0"/>
              <a:buNone/>
            </a:pPr>
            <a:r>
              <a:rPr lang="en-GB" b="1"/>
              <a:t>Audit and QA activity </a:t>
            </a:r>
          </a:p>
          <a:p>
            <a:pPr marL="457200" lvl="1" indent="-171450">
              <a:buFont typeface="Arial" panose="020B0604020202020204" pitchFamily="34" charset="0"/>
              <a:buChar char="•"/>
            </a:pPr>
            <a:r>
              <a:rPr lang="en-GB"/>
              <a:t>regular programme of multi-agency audit, self-evaluation and review should be routine work of APCs -&gt; strategic development and practice improvement. </a:t>
            </a:r>
          </a:p>
          <a:p>
            <a:pPr marL="285750" lvl="1" indent="0">
              <a:buFont typeface="Courier New" panose="020B0604020202020204" pitchFamily="34" charset="0"/>
              <a:buNone/>
            </a:pPr>
            <a:endParaRPr lang="en-GB"/>
          </a:p>
          <a:p>
            <a:pPr marL="285750" lvl="1" indent="0">
              <a:buFont typeface="Courier New" panose="020B0604020202020204" pitchFamily="34" charset="0"/>
              <a:buNone/>
            </a:pPr>
            <a:r>
              <a:rPr lang="en-GB" b="1"/>
              <a:t>Learning Reviews </a:t>
            </a:r>
          </a:p>
          <a:p>
            <a:pPr marL="457200" lvl="1" indent="-171450">
              <a:buFont typeface="Arial" panose="020B0604020202020204" pitchFamily="34" charset="0"/>
              <a:buChar char="•"/>
            </a:pPr>
            <a:r>
              <a:rPr lang="en-GB"/>
              <a:t>not referenced in the Act but accepted practice that LRs are commissioned by APCs across Scotland. </a:t>
            </a:r>
          </a:p>
          <a:p>
            <a:pPr marL="457200" lvl="1" indent="-171450">
              <a:buFont typeface="Arial" panose="020B0604020202020204" pitchFamily="34" charset="0"/>
              <a:buChar char="•"/>
            </a:pPr>
            <a:r>
              <a:rPr lang="en-GB"/>
              <a:t>purpose is to gain a multi-agency understanding of the circumstances of a particular case </a:t>
            </a:r>
          </a:p>
          <a:p>
            <a:pPr marL="457200" lvl="1" indent="-171450">
              <a:buFont typeface="Arial" panose="020B0604020202020204" pitchFamily="34" charset="0"/>
              <a:buChar char="•"/>
            </a:pPr>
            <a:r>
              <a:rPr lang="en-GB"/>
              <a:t>and to identify what can be learnt in order to best inform future policy, practice and procedure. </a:t>
            </a:r>
          </a:p>
          <a:p>
            <a:pPr marL="457200" lvl="1" indent="-171450">
              <a:buFont typeface="Arial" panose="020B0604020202020204" pitchFamily="34" charset="0"/>
              <a:buChar char="•"/>
            </a:pPr>
            <a:r>
              <a:rPr lang="en-GB"/>
              <a:t>APCs agree recommendations from LRs and devise improvement plans (signed off by COG). </a:t>
            </a:r>
          </a:p>
          <a:p>
            <a:pPr marL="457200" lvl="1" indent="-171450">
              <a:buFont typeface="Arial" panose="020B0604020202020204" pitchFamily="34" charset="0"/>
              <a:buChar char="•"/>
            </a:pPr>
            <a:r>
              <a:rPr lang="en-GB"/>
              <a:t>In line with Scottish Government published national guidance for APCs undertaking LRs in 2022 (on Scot Gov website). </a:t>
            </a:r>
          </a:p>
          <a:p>
            <a:pPr marL="285750" lvl="1" indent="0">
              <a:buFont typeface="Arial" panose="020B0604020202020204" pitchFamily="34" charset="0"/>
              <a:buNone/>
            </a:pPr>
            <a:endParaRPr lang="en-GB"/>
          </a:p>
          <a:p>
            <a:pPr marL="285750" lvl="1" indent="0">
              <a:buFont typeface="Courier New" panose="020B0604020202020204" pitchFamily="34" charset="0"/>
              <a:buNone/>
            </a:pPr>
            <a:r>
              <a:rPr lang="en-GB" b="1"/>
              <a:t>LSIs</a:t>
            </a:r>
            <a:r>
              <a:rPr lang="en-GB"/>
              <a:t> </a:t>
            </a:r>
          </a:p>
          <a:p>
            <a:pPr marL="457200" lvl="1" indent="-171450">
              <a:buFont typeface="Arial" panose="020B0604020202020204" pitchFamily="34" charset="0"/>
              <a:buChar char="•"/>
            </a:pPr>
            <a:r>
              <a:rPr lang="en-GB"/>
              <a:t>the Act makes no reference to LSIs but they have become increasingly prevalent across Scotland. </a:t>
            </a:r>
          </a:p>
          <a:p>
            <a:pPr marL="457200" lvl="1" indent="-171450">
              <a:buFont typeface="Arial" panose="020B0604020202020204" pitchFamily="34" charset="0"/>
              <a:buChar char="•"/>
            </a:pPr>
            <a:r>
              <a:rPr lang="en-GB"/>
              <a:t>may be required when there’s reason to believe agencies/organisations are placing more than one adult who receives a service from them at risk of harm.</a:t>
            </a:r>
          </a:p>
          <a:p>
            <a:pPr marL="457200" lvl="1" indent="-171450">
              <a:buFont typeface="Arial" panose="020B0604020202020204" pitchFamily="34" charset="0"/>
              <a:buChar char="•"/>
            </a:pPr>
            <a:r>
              <a:rPr lang="en-GB"/>
              <a:t>APCs should be kept informed of progress of LSIs and provided completed reports once concluded </a:t>
            </a:r>
          </a:p>
          <a:p>
            <a:pPr marL="457200" lvl="1" indent="-171450">
              <a:buFont typeface="Arial" panose="020B0604020202020204" pitchFamily="34" charset="0"/>
              <a:buChar char="•"/>
            </a:pPr>
            <a:r>
              <a:rPr lang="en-GB"/>
              <a:t>ensuring improvement plans are actioned accordingly. </a:t>
            </a:r>
          </a:p>
          <a:p>
            <a:pPr marL="457200" lvl="1" indent="-171450">
              <a:buFont typeface="Arial" panose="020B0604020202020204" pitchFamily="34" charset="0"/>
              <a:buChar char="•"/>
            </a:pPr>
            <a:endParaRPr lang="en-GB"/>
          </a:p>
          <a:p>
            <a:pPr marL="0" indent="0">
              <a:buFont typeface="Arial" panose="020B0604020202020204" pitchFamily="34" charset="0"/>
              <a:buNone/>
            </a:pPr>
            <a:r>
              <a:rPr lang="en-GB" b="1"/>
              <a:t>Public awareness </a:t>
            </a:r>
          </a:p>
          <a:p>
            <a:pPr marL="171450" indent="-171450">
              <a:buFont typeface="Arial" panose="020B0604020202020204" pitchFamily="34" charset="0"/>
              <a:buChar char="•"/>
            </a:pPr>
            <a:r>
              <a:rPr lang="en-GB"/>
              <a:t>not referenced in the Act but accepted that APCs ensure there are strategies to raise public awareness of ASP in the community. </a:t>
            </a: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7</a:t>
            </a:fld>
            <a:endParaRPr lang="en-GB"/>
          </a:p>
        </p:txBody>
      </p:sp>
    </p:spTree>
    <p:extLst>
      <p:ext uri="{BB962C8B-B14F-4D97-AF65-F5344CB8AC3E}">
        <p14:creationId xmlns:p14="http://schemas.microsoft.com/office/powerpoint/2010/main" val="379912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APCs have a duty to support the improvement of skills and knowledge of ASP for those who have responsibilities for safeguarding adults at risk of harm (everyone employed in the organisations named in the Act)</a:t>
            </a:r>
          </a:p>
          <a:p>
            <a:pPr marL="0" indent="0">
              <a:buFont typeface="Arial" panose="020B0604020202020204" pitchFamily="34" charset="0"/>
              <a:buNone/>
            </a:pPr>
            <a:endParaRPr lang="en-GB" b="1"/>
          </a:p>
          <a:p>
            <a:pPr marL="0" indent="0">
              <a:buFont typeface="Arial" panose="020B0604020202020204" pitchFamily="34" charset="0"/>
              <a:buNone/>
            </a:pPr>
            <a:r>
              <a:rPr lang="en-GB" b="1"/>
              <a:t>L&amp;D Activity</a:t>
            </a:r>
          </a:p>
          <a:p>
            <a:pPr marL="171450" indent="-171450">
              <a:buFont typeface="Arial" panose="020B0604020202020204" pitchFamily="34" charset="0"/>
              <a:buChar char="•"/>
            </a:pPr>
            <a:r>
              <a:rPr lang="en-GB" b="0"/>
              <a:t>Should be undertaken at a single and multi-agency level. </a:t>
            </a:r>
          </a:p>
          <a:p>
            <a:pPr marL="171450" indent="-171450">
              <a:buFont typeface="Arial" panose="020B0604020202020204" pitchFamily="34" charset="0"/>
              <a:buChar char="•"/>
            </a:pPr>
            <a:r>
              <a:rPr lang="en-GB" b="0" i="0">
                <a:solidFill>
                  <a:srgbClr val="262C34"/>
                </a:solidFill>
                <a:effectLst/>
                <a:latin typeface="Montserrat" panose="00000500000000000000" pitchFamily="2" charset="0"/>
              </a:rPr>
              <a:t>National ASP L&amp;D framework being developed and will inform multi-agency L&amp;D activity. </a:t>
            </a:r>
          </a:p>
          <a:p>
            <a:pPr marL="0" indent="0">
              <a:buFont typeface="Arial" panose="020B0604020202020204" pitchFamily="34" charset="0"/>
              <a:buNone/>
            </a:pPr>
            <a:endParaRPr lang="en-GB"/>
          </a:p>
          <a:p>
            <a:r>
              <a:rPr lang="en-GB" b="1"/>
              <a:t>Local Training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APCs responsible for multi-agency ASP L&amp;D strategy and evaluating the impact of L&amp;D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Should ensure there are L&amp;D provisions for:</a:t>
            </a:r>
            <a:endParaRPr lang="en-GB"/>
          </a:p>
          <a:p>
            <a:pPr marL="628650" lvl="1" indent="-171450">
              <a:buFont typeface="Arial"/>
              <a:buChar char="•"/>
            </a:pPr>
            <a:r>
              <a:rPr lang="en-GB"/>
              <a:t>Staff across agencies are able to recognise the signs of harm, neglect and exploitation and know how to respond, including reporting concerns. </a:t>
            </a:r>
          </a:p>
          <a:p>
            <a:pPr marL="628650" lvl="1" indent="-171450">
              <a:buFont typeface="Arial"/>
              <a:buChar char="•"/>
            </a:pPr>
            <a:r>
              <a:rPr lang="en-GB"/>
              <a:t>understand of the importance of working with people in a supportive way which promotes wellbeing and health. </a:t>
            </a:r>
          </a:p>
          <a:p>
            <a:pPr marL="628650" lvl="1" indent="-171450">
              <a:buFont typeface="Arial"/>
              <a:buChar char="•"/>
            </a:pPr>
            <a:r>
              <a:rPr lang="en-GB"/>
              <a:t>Staff who are involved in ASP assessment, decision making and protection plans to receive appropriate training to enable them to carry out their duties, including those who line manage staff involved in ASP processes. </a:t>
            </a:r>
          </a:p>
          <a:p>
            <a:pPr marL="457200" lvl="1" indent="0">
              <a:buFont typeface="Arial"/>
              <a:buNone/>
            </a:pPr>
            <a:endParaRPr lang="en-GB"/>
          </a:p>
          <a:p>
            <a:pPr marL="0" lvl="0" indent="0">
              <a:buFont typeface="Arial"/>
              <a:buNone/>
            </a:pPr>
            <a:r>
              <a:rPr lang="en-GB" b="1"/>
              <a:t>Communication &amp; Engagement Strategy</a:t>
            </a:r>
          </a:p>
          <a:p>
            <a:pPr marL="171450" lvl="0" indent="-171450">
              <a:buFont typeface="Arial" panose="020B0604020202020204" pitchFamily="34" charset="0"/>
              <a:buChar char="•"/>
            </a:pPr>
            <a:r>
              <a:rPr lang="en-GB" b="0"/>
              <a:t>Good practice - APCs develop a communication strategy </a:t>
            </a:r>
            <a:r>
              <a:rPr lang="en-GB"/>
              <a:t>encompassing general awareness raising and appropriate training for service users, carers and members of the public to help people who use services to understanding their rights and services available to them. </a:t>
            </a:r>
          </a:p>
          <a:p>
            <a:pPr marL="171450" lvl="0" indent="-171450">
              <a:buFont typeface="Arial" panose="020B0604020202020204" pitchFamily="34" charset="0"/>
              <a:buChar char="•"/>
            </a:pPr>
            <a:r>
              <a:rPr lang="en-GB" b="0"/>
              <a:t>Consider asking service users to act as co-workers in delivering those programmes. </a:t>
            </a:r>
          </a:p>
        </p:txBody>
      </p:sp>
      <p:sp>
        <p:nvSpPr>
          <p:cNvPr id="4" name="Header Placeholder 3"/>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p:cNvSpPr>
            <a:spLocks noGrp="1"/>
          </p:cNvSpPr>
          <p:nvPr>
            <p:ph type="sldNum" sz="quarter" idx="5"/>
          </p:nvPr>
        </p:nvSpPr>
        <p:spPr/>
        <p:txBody>
          <a:bodyPr/>
          <a:lstStyle/>
          <a:p>
            <a:fld id="{8960C6CC-9F1E-4CAE-A5AA-B752C346CE95}" type="slidenum">
              <a:rPr lang="en-GB" smtClean="0"/>
              <a:t>8</a:t>
            </a:fld>
            <a:endParaRPr lang="en-GB"/>
          </a:p>
        </p:txBody>
      </p:sp>
    </p:spTree>
    <p:extLst>
      <p:ext uri="{BB962C8B-B14F-4D97-AF65-F5344CB8AC3E}">
        <p14:creationId xmlns:p14="http://schemas.microsoft.com/office/powerpoint/2010/main" val="201351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415DC-35D3-4B31-547D-B30F3DF74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21434-E8BD-E761-E0A6-B950AF16E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12076-B7DE-A79F-457A-B9FD6D7BB78D}"/>
              </a:ext>
            </a:extLst>
          </p:cNvPr>
          <p:cNvSpPr>
            <a:spLocks noGrp="1"/>
          </p:cNvSpPr>
          <p:nvPr>
            <p:ph type="body" idx="1"/>
          </p:nvPr>
        </p:nvSpPr>
        <p:spPr/>
        <p:txBody>
          <a:bodyPr/>
          <a:lstStyle/>
          <a:p>
            <a:pPr algn="l" rtl="0" fontAlgn="base"/>
            <a:r>
              <a:rPr lang="en-GB" b="1" i="0" u="none" strike="noStrike">
                <a:solidFill>
                  <a:srgbClr val="000000"/>
                </a:solidFill>
                <a:effectLst/>
                <a:latin typeface="Aptos" panose="020B0004020202020204" pitchFamily="34" charset="0"/>
              </a:rPr>
              <a:t>How does this affect operational practice? APC responsible for: </a:t>
            </a:r>
            <a:r>
              <a:rPr lang="en-US" b="0" i="0">
                <a:solidFill>
                  <a:srgbClr val="444444"/>
                </a:solidFill>
                <a:effectLst/>
                <a:latin typeface="Aptos" panose="020B0004020202020204" pitchFamily="34" charset="0"/>
              </a:rPr>
              <a:t>​</a:t>
            </a:r>
          </a:p>
          <a:p>
            <a:pPr algn="l" rtl="0" fontAlgn="base"/>
            <a:endParaRPr lang="en-US"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Ensuring ASP practice/performance is carried out to a high standard – multi-agency oversight through functions detailed in previous slides (audit, NMD, inspection reports etc.). Directly affects operational practice. </a:t>
            </a:r>
            <a:r>
              <a:rPr lang="en-US" sz="1800" b="0" i="0">
                <a:solidFill>
                  <a:srgbClr val="444444"/>
                </a:solidFill>
                <a:effectLst/>
                <a:latin typeface="Aptos" panose="020B0004020202020204" pitchFamily="34" charset="0"/>
              </a:rPr>
              <a:t>​</a:t>
            </a:r>
            <a:endParaRPr lang="en-US" sz="1800" b="0" i="0" u="none" strike="noStrike">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rial" panose="020B0604020202020204" pitchFamily="34" charset="0"/>
              </a:rPr>
              <a:t>Local multi-agency policies, procedures and guidance which provide the frameworks for CP practice – hoarding protocol</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rial" panose="020B0604020202020204" pitchFamily="34" charset="0"/>
              </a:rPr>
              <a:t>Multi-agency and oversight of single-agency continuous improvement, quality assurance and self-improvement activity to identify and implement changes to improve the quality of services. Annual tripartite multi-agency audit -&gt; generates an improvement plan. Development of chronology training course, changes to recording systems for SW. Local management reviews - </a:t>
            </a:r>
            <a:r>
              <a:rPr lang="en-GB" sz="1800">
                <a:solidFill>
                  <a:srgbClr val="2F2E2F"/>
                </a:solidFill>
                <a:effectLst/>
                <a:latin typeface="Calibri" panose="020F0502020204030204" pitchFamily="34" charset="0"/>
                <a:ea typeface="Calibri" panose="020F0502020204030204" pitchFamily="34" charset="0"/>
              </a:rPr>
              <a:t>multi agency events to help support practice improvement linked to safeguarding themes. </a:t>
            </a:r>
            <a:endParaRPr lang="en-GB" sz="1800" b="0" i="0" u="none" strike="noStrike">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a:solidFill>
                  <a:srgbClr val="000000"/>
                </a:solidFill>
                <a:effectLst/>
                <a:latin typeface="Arial" panose="020B0604020202020204" pitchFamily="34" charset="0"/>
              </a:rPr>
              <a:t>Strategic planning where organisations outline their long term priorities, allocate resources, and set a clear direction to achieve their vision and aims - achieved through everyday operation actions (practice) on a daily basis. </a:t>
            </a:r>
            <a:r>
              <a:rPr lang="en-US" sz="1800" b="0" i="0">
                <a:solidFill>
                  <a:srgbClr val="444444"/>
                </a:solidFill>
                <a:effectLst/>
                <a:latin typeface="Arial" panose="020B0604020202020204" pitchFamily="34" charset="0"/>
              </a:rPr>
              <a:t>​</a:t>
            </a:r>
            <a:r>
              <a:rPr lang="en-GB" sz="1800" b="0" i="0" u="none" strike="noStrike">
                <a:solidFill>
                  <a:srgbClr val="000000"/>
                </a:solidFill>
                <a:effectLst/>
                <a:latin typeface="Aptos" panose="020B0004020202020204" pitchFamily="34" charset="0"/>
              </a:rPr>
              <a:t>Essentially, strategic planning provides the vision, and operational activity makes that vision a reality. Without a clear connection between the two, an organization may struggle to achieve its goals.</a:t>
            </a:r>
            <a:r>
              <a:rPr lang="en-GB" sz="1800" b="0" i="0">
                <a:solidFill>
                  <a:srgbClr val="444444"/>
                </a:solidFill>
                <a:effectLst/>
                <a:latin typeface="Aptos" panose="020B0004020202020204" pitchFamily="34" charset="0"/>
              </a:rPr>
              <a:t>​ </a:t>
            </a:r>
          </a:p>
          <a:p>
            <a:pPr marL="285750" indent="-285750" algn="l" rtl="0" fontAlgn="base">
              <a:buFont typeface="Arial" panose="020B0604020202020204" pitchFamily="34" charset="0"/>
              <a:buChar char="•"/>
            </a:pPr>
            <a:r>
              <a:rPr lang="en-GB" sz="1800" b="0" i="0">
                <a:solidFill>
                  <a:srgbClr val="444444"/>
                </a:solidFill>
                <a:effectLst/>
                <a:latin typeface="Arial" panose="020B0604020202020204" pitchFamily="34" charset="0"/>
              </a:rPr>
              <a:t>Multi-agency training – ASP online training, spotlight events, PP conference </a:t>
            </a:r>
          </a:p>
          <a:p>
            <a:pPr marL="0" indent="0">
              <a:buFont typeface="Arial" panose="020B0604020202020204" pitchFamily="34" charset="0"/>
              <a:buNone/>
            </a:pPr>
            <a:endParaRPr lang="en-GB"/>
          </a:p>
        </p:txBody>
      </p:sp>
      <p:sp>
        <p:nvSpPr>
          <p:cNvPr id="4" name="Header Placeholder 3">
            <a:extLst>
              <a:ext uri="{FF2B5EF4-FFF2-40B4-BE49-F238E27FC236}">
                <a16:creationId xmlns:a16="http://schemas.microsoft.com/office/drawing/2014/main" id="{FD4CBF14-4CEE-4FCA-D53E-A051C3100E81}"/>
              </a:ext>
            </a:extLst>
          </p:cNvPr>
          <p:cNvSpPr>
            <a:spLocks noGrp="1"/>
          </p:cNvSpPr>
          <p:nvPr>
            <p:ph type="hdr" sz="quarter"/>
            <p:custDataLst>
              <p:tags r:id="rId1"/>
            </p:custDataLst>
          </p:nvPr>
        </p:nvSpPr>
        <p:spPr>
          <a:xfrm>
            <a:off x="0" y="0"/>
            <a:ext cx="6858000" cy="458788"/>
          </a:xfrm>
        </p:spPr>
        <p:txBody>
          <a:bodyPr/>
          <a:lstStyle/>
          <a:p>
            <a:r>
              <a:rPr lang="en-GB"/>
              <a:t>OFFICIAL</a:t>
            </a:r>
          </a:p>
        </p:txBody>
      </p:sp>
      <p:sp>
        <p:nvSpPr>
          <p:cNvPr id="5" name="Footer Placeholder 4">
            <a:extLst>
              <a:ext uri="{FF2B5EF4-FFF2-40B4-BE49-F238E27FC236}">
                <a16:creationId xmlns:a16="http://schemas.microsoft.com/office/drawing/2014/main" id="{5A5DB830-618B-F94B-86AF-C622B05F307E}"/>
              </a:ext>
            </a:extLst>
          </p:cNvPr>
          <p:cNvSpPr>
            <a:spLocks noGrp="1"/>
          </p:cNvSpPr>
          <p:nvPr>
            <p:ph type="ftr" sz="quarter" idx="4"/>
            <p:custDataLst>
              <p:tags r:id="rId2"/>
            </p:custDataLst>
          </p:nvPr>
        </p:nvSpPr>
        <p:spPr>
          <a:xfrm>
            <a:off x="0" y="8685213"/>
            <a:ext cx="6858000" cy="458787"/>
          </a:xfrm>
        </p:spPr>
        <p:txBody>
          <a:bodyPr/>
          <a:lstStyle/>
          <a:p>
            <a:r>
              <a:rPr lang="en-GB"/>
              <a:t>OFFICIAL</a:t>
            </a:r>
          </a:p>
        </p:txBody>
      </p:sp>
      <p:sp>
        <p:nvSpPr>
          <p:cNvPr id="6" name="Slide Number Placeholder 5">
            <a:extLst>
              <a:ext uri="{FF2B5EF4-FFF2-40B4-BE49-F238E27FC236}">
                <a16:creationId xmlns:a16="http://schemas.microsoft.com/office/drawing/2014/main" id="{3A595235-F111-B676-CD3D-A2DED457714F}"/>
              </a:ext>
            </a:extLst>
          </p:cNvPr>
          <p:cNvSpPr>
            <a:spLocks noGrp="1"/>
          </p:cNvSpPr>
          <p:nvPr>
            <p:ph type="sldNum" sz="quarter" idx="5"/>
          </p:nvPr>
        </p:nvSpPr>
        <p:spPr/>
        <p:txBody>
          <a:bodyPr/>
          <a:lstStyle/>
          <a:p>
            <a:fld id="{8960C6CC-9F1E-4CAE-A5AA-B752C346CE95}" type="slidenum">
              <a:rPr lang="en-GB" smtClean="0"/>
              <a:t>9</a:t>
            </a:fld>
            <a:endParaRPr lang="en-GB"/>
          </a:p>
        </p:txBody>
      </p:sp>
    </p:spTree>
    <p:extLst>
      <p:ext uri="{BB962C8B-B14F-4D97-AF65-F5344CB8AC3E}">
        <p14:creationId xmlns:p14="http://schemas.microsoft.com/office/powerpoint/2010/main" val="3904664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9393-8B45-2444-6A09-698E5459E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116126-65F5-3D70-D1A4-DCFBB7E85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0D3238-225F-FF8F-7497-1FE3280DAEF3}"/>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5" name="Footer Placeholder 4">
            <a:extLst>
              <a:ext uri="{FF2B5EF4-FFF2-40B4-BE49-F238E27FC236}">
                <a16:creationId xmlns:a16="http://schemas.microsoft.com/office/drawing/2014/main" id="{E4D2738F-446E-283E-E984-19E2D8E1D71D}"/>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6" name="Slide Number Placeholder 5">
            <a:extLst>
              <a:ext uri="{FF2B5EF4-FFF2-40B4-BE49-F238E27FC236}">
                <a16:creationId xmlns:a16="http://schemas.microsoft.com/office/drawing/2014/main" id="{D8B72BD6-749F-180A-95D5-541050053BDF}"/>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83228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49B2-2FCC-FD99-3D3D-4E5709FDA5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BA291D-83A3-0098-C78E-7566DAC486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200313-BB36-0463-E856-0E28559D0A47}"/>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5" name="Footer Placeholder 4">
            <a:extLst>
              <a:ext uri="{FF2B5EF4-FFF2-40B4-BE49-F238E27FC236}">
                <a16:creationId xmlns:a16="http://schemas.microsoft.com/office/drawing/2014/main" id="{54466686-F538-48E7-9421-AD6F62608210}"/>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6" name="Slide Number Placeholder 5">
            <a:extLst>
              <a:ext uri="{FF2B5EF4-FFF2-40B4-BE49-F238E27FC236}">
                <a16:creationId xmlns:a16="http://schemas.microsoft.com/office/drawing/2014/main" id="{4CED00BB-35E4-0EFF-1F5F-C70B757828F9}"/>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21287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FBA61-5B45-4885-FA6E-56E0617B03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8A7F57-7C77-6B6D-B9EB-16CBB970E2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75BDA-E1B4-44AD-D61E-1AB8A2B90D12}"/>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5" name="Footer Placeholder 4">
            <a:extLst>
              <a:ext uri="{FF2B5EF4-FFF2-40B4-BE49-F238E27FC236}">
                <a16:creationId xmlns:a16="http://schemas.microsoft.com/office/drawing/2014/main" id="{6150E5A0-8895-B760-7519-EA4B424A7FF3}"/>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6" name="Slide Number Placeholder 5">
            <a:extLst>
              <a:ext uri="{FF2B5EF4-FFF2-40B4-BE49-F238E27FC236}">
                <a16:creationId xmlns:a16="http://schemas.microsoft.com/office/drawing/2014/main" id="{4A8E9E24-3384-47AF-2334-B30EC855CE20}"/>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148513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E863-7164-D858-ADD9-DE9B76B810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C41286-8883-53C3-25D2-F2EFB6871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0EE5D-9E17-CE69-A15A-AFA4CADEE90C}"/>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5" name="Footer Placeholder 4">
            <a:extLst>
              <a:ext uri="{FF2B5EF4-FFF2-40B4-BE49-F238E27FC236}">
                <a16:creationId xmlns:a16="http://schemas.microsoft.com/office/drawing/2014/main" id="{C94C1081-7878-42B8-B8A8-6EBB941A29F3}"/>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6" name="Slide Number Placeholder 5">
            <a:extLst>
              <a:ext uri="{FF2B5EF4-FFF2-40B4-BE49-F238E27FC236}">
                <a16:creationId xmlns:a16="http://schemas.microsoft.com/office/drawing/2014/main" id="{83EE833C-DB27-BD54-38F5-2B185CAF31A6}"/>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102371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5A01-C39A-ED73-EF73-D6577DFEF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5EF1C3-1916-A2FC-4761-866D11D9E9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7F4656-550F-4666-1D0D-FBF3C6AC4CAD}"/>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5" name="Footer Placeholder 4">
            <a:extLst>
              <a:ext uri="{FF2B5EF4-FFF2-40B4-BE49-F238E27FC236}">
                <a16:creationId xmlns:a16="http://schemas.microsoft.com/office/drawing/2014/main" id="{700DD12E-192B-9DA6-E093-27AB5BD1747D}"/>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6" name="Slide Number Placeholder 5">
            <a:extLst>
              <a:ext uri="{FF2B5EF4-FFF2-40B4-BE49-F238E27FC236}">
                <a16:creationId xmlns:a16="http://schemas.microsoft.com/office/drawing/2014/main" id="{E36570EF-2204-C6BE-0160-280C72B8CFB8}"/>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58795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487A-E4DF-C25E-CEB3-FC6FA20DD6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4FEE04-C64D-7DEC-29A5-BD848CB95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B56A75-8463-159A-A2FB-7B98E5AC01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C29B3C-A80D-3A3E-7262-CEE65FB40CDF}"/>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6" name="Footer Placeholder 5">
            <a:extLst>
              <a:ext uri="{FF2B5EF4-FFF2-40B4-BE49-F238E27FC236}">
                <a16:creationId xmlns:a16="http://schemas.microsoft.com/office/drawing/2014/main" id="{2DF7FB5C-1839-C714-7615-0E59A15EA1CE}"/>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7" name="Slide Number Placeholder 6">
            <a:extLst>
              <a:ext uri="{FF2B5EF4-FFF2-40B4-BE49-F238E27FC236}">
                <a16:creationId xmlns:a16="http://schemas.microsoft.com/office/drawing/2014/main" id="{D1BB3DE2-08FC-B651-118A-4975D27DD5A6}"/>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44604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E4F3-4D95-707E-80D1-1ED1DE4DA2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54A2EB-6559-CCA0-3843-4808A082D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A697E-19C8-301D-EE02-4D6F00D28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BAD0E6-7B18-6FC1-C3B7-4B4CEFF63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0BFB6-E2FD-9A5B-4E40-FF57A66B6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75E90E-2505-713F-F8EC-5006C0F77A1C}"/>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8" name="Footer Placeholder 7">
            <a:extLst>
              <a:ext uri="{FF2B5EF4-FFF2-40B4-BE49-F238E27FC236}">
                <a16:creationId xmlns:a16="http://schemas.microsoft.com/office/drawing/2014/main" id="{4F779138-0705-C641-C890-A8288ECB0A66}"/>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9" name="Slide Number Placeholder 8">
            <a:extLst>
              <a:ext uri="{FF2B5EF4-FFF2-40B4-BE49-F238E27FC236}">
                <a16:creationId xmlns:a16="http://schemas.microsoft.com/office/drawing/2014/main" id="{E28E8328-2353-9915-E783-7BA4A07C810D}"/>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56943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5684-9E5D-9915-B43E-8E9F0D471A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EFA236-F5E1-A003-DA9C-C44995C81D89}"/>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4" name="Footer Placeholder 3">
            <a:extLst>
              <a:ext uri="{FF2B5EF4-FFF2-40B4-BE49-F238E27FC236}">
                <a16:creationId xmlns:a16="http://schemas.microsoft.com/office/drawing/2014/main" id="{D48D5DEB-61F8-F443-84D1-BAFB47FAA06B}"/>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5" name="Slide Number Placeholder 4">
            <a:extLst>
              <a:ext uri="{FF2B5EF4-FFF2-40B4-BE49-F238E27FC236}">
                <a16:creationId xmlns:a16="http://schemas.microsoft.com/office/drawing/2014/main" id="{C1BFBEC2-DEF5-233E-7F2B-439CB95989C3}"/>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09362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FFF1A-8B1B-2D4A-4350-E74861EF1E9E}"/>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3" name="Footer Placeholder 2">
            <a:extLst>
              <a:ext uri="{FF2B5EF4-FFF2-40B4-BE49-F238E27FC236}">
                <a16:creationId xmlns:a16="http://schemas.microsoft.com/office/drawing/2014/main" id="{65701025-3C5D-A87B-F9DA-30A72EA89E25}"/>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4" name="Slide Number Placeholder 3">
            <a:extLst>
              <a:ext uri="{FF2B5EF4-FFF2-40B4-BE49-F238E27FC236}">
                <a16:creationId xmlns:a16="http://schemas.microsoft.com/office/drawing/2014/main" id="{916E4923-3C04-5E84-C7DE-528FFE9637F1}"/>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51697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82C5-095B-D86E-2698-1CE1D84F5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707697-E9D4-81DA-CDE9-9606426D1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A9E3D-D6BE-A50B-3511-0489774F1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B7EB4-6153-C1F3-1B24-66D72F7F0BC1}"/>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6" name="Footer Placeholder 5">
            <a:extLst>
              <a:ext uri="{FF2B5EF4-FFF2-40B4-BE49-F238E27FC236}">
                <a16:creationId xmlns:a16="http://schemas.microsoft.com/office/drawing/2014/main" id="{C8A3DE72-92FB-0439-1FA3-1AF0A75AF9F7}"/>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7" name="Slide Number Placeholder 6">
            <a:extLst>
              <a:ext uri="{FF2B5EF4-FFF2-40B4-BE49-F238E27FC236}">
                <a16:creationId xmlns:a16="http://schemas.microsoft.com/office/drawing/2014/main" id="{5B8C90D9-FF43-E91F-5A41-0D974FF7DFA6}"/>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12839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A35C-250B-F64A-6CDB-B53B868CF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C86499-9B78-1FBF-6C63-8B38AEA9A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1E660A-5F3F-C05E-E655-47B70CE0B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A4936-E1CC-DA1C-B22A-E00C52F7446A}"/>
              </a:ext>
            </a:extLst>
          </p:cNvPr>
          <p:cNvSpPr>
            <a:spLocks noGrp="1"/>
          </p:cNvSpPr>
          <p:nvPr>
            <p:ph type="dt" sz="half" idx="10"/>
          </p:nvPr>
        </p:nvSpPr>
        <p:spPr/>
        <p:txBody>
          <a:bodyPr/>
          <a:lstStyle/>
          <a:p>
            <a:fld id="{0EDAB21C-E32C-48D3-B521-AFD5FD02C061}" type="datetimeFigureOut">
              <a:rPr lang="en-GB" smtClean="0"/>
              <a:t>03/06/2025</a:t>
            </a:fld>
            <a:endParaRPr lang="en-GB"/>
          </a:p>
        </p:txBody>
      </p:sp>
      <p:sp>
        <p:nvSpPr>
          <p:cNvPr id="6" name="Footer Placeholder 5">
            <a:extLst>
              <a:ext uri="{FF2B5EF4-FFF2-40B4-BE49-F238E27FC236}">
                <a16:creationId xmlns:a16="http://schemas.microsoft.com/office/drawing/2014/main" id="{BAB12714-E617-2164-344A-5E03AB25EF7D}"/>
              </a:ext>
            </a:extLst>
          </p:cNvPr>
          <p:cNvSpPr>
            <a:spLocks noGrp="1"/>
          </p:cNvSpPr>
          <p:nvPr>
            <p:ph type="ftr" sz="quarter" idx="11"/>
            <p:custDataLst>
              <p:tags r:id="rId1"/>
            </p:custDataLst>
          </p:nvPr>
        </p:nvSpPr>
        <p:spPr>
          <a:xfrm>
            <a:off x="0" y="6356350"/>
            <a:ext cx="12192000" cy="365125"/>
          </a:xfrm>
        </p:spPr>
        <p:txBody>
          <a:bodyPr/>
          <a:lstStyle>
            <a:lvl1pPr>
              <a:defRPr lang="en-GB" sz="1200" b="1" i="0" u="none">
                <a:solidFill>
                  <a:srgbClr val="000000"/>
                </a:solidFill>
                <a:latin typeface="Arial" panose="020B0604020202020204" pitchFamily="34" charset="0"/>
              </a:defRPr>
            </a:lvl1pPr>
          </a:lstStyle>
          <a:p>
            <a:r>
              <a:rPr lang="en-GB"/>
              <a:t>OFFICIAL</a:t>
            </a:r>
          </a:p>
        </p:txBody>
      </p:sp>
      <p:sp>
        <p:nvSpPr>
          <p:cNvPr id="7" name="Slide Number Placeholder 6">
            <a:extLst>
              <a:ext uri="{FF2B5EF4-FFF2-40B4-BE49-F238E27FC236}">
                <a16:creationId xmlns:a16="http://schemas.microsoft.com/office/drawing/2014/main" id="{F8793B9B-ACD3-B0BB-AA73-04F8F2D8E11A}"/>
              </a:ext>
            </a:extLst>
          </p:cNvPr>
          <p:cNvSpPr>
            <a:spLocks noGrp="1"/>
          </p:cNvSpPr>
          <p:nvPr>
            <p:ph type="sldNum" sz="quarter" idx="12"/>
          </p:nvPr>
        </p:nvSpPr>
        <p:spPr/>
        <p:txBody>
          <a:bodyPr/>
          <a:lstStyle/>
          <a:p>
            <a:fld id="{686FFF0E-A716-4FC5-A13A-0E4AAEFF29A8}" type="slidenum">
              <a:rPr lang="en-GB" smtClean="0"/>
              <a:t>‹#›</a:t>
            </a:fld>
            <a:endParaRPr lang="en-GB"/>
          </a:p>
        </p:txBody>
      </p:sp>
    </p:spTree>
    <p:extLst>
      <p:ext uri="{BB962C8B-B14F-4D97-AF65-F5344CB8AC3E}">
        <p14:creationId xmlns:p14="http://schemas.microsoft.com/office/powerpoint/2010/main" val="288821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A1FD4-1F1D-E826-7C47-0CD29E58E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918C65-37A4-7567-F7BA-554CC4059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8A2B6F-362E-C7E7-E21B-5A4050B5C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DAB21C-E32C-48D3-B521-AFD5FD02C061}" type="datetimeFigureOut">
              <a:rPr lang="en-GB" smtClean="0"/>
              <a:t>03/06/2025</a:t>
            </a:fld>
            <a:endParaRPr lang="en-GB"/>
          </a:p>
        </p:txBody>
      </p:sp>
      <p:sp>
        <p:nvSpPr>
          <p:cNvPr id="5" name="Footer Placeholder 4">
            <a:extLst>
              <a:ext uri="{FF2B5EF4-FFF2-40B4-BE49-F238E27FC236}">
                <a16:creationId xmlns:a16="http://schemas.microsoft.com/office/drawing/2014/main" id="{5C8C0DE7-6C85-76B6-7C4E-A71247AB3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OFFICIAL</a:t>
            </a:r>
          </a:p>
        </p:txBody>
      </p:sp>
      <p:sp>
        <p:nvSpPr>
          <p:cNvPr id="6" name="Slide Number Placeholder 5">
            <a:extLst>
              <a:ext uri="{FF2B5EF4-FFF2-40B4-BE49-F238E27FC236}">
                <a16:creationId xmlns:a16="http://schemas.microsoft.com/office/drawing/2014/main" id="{6C72E1BA-30C2-E6EE-CA9F-01D4E3364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6FFF0E-A716-4FC5-A13A-0E4AAEFF29A8}" type="slidenum">
              <a:rPr lang="en-GB" smtClean="0"/>
              <a:t>‹#›</a:t>
            </a:fld>
            <a:endParaRPr lang="en-GB"/>
          </a:p>
        </p:txBody>
      </p:sp>
    </p:spTree>
    <p:extLst>
      <p:ext uri="{BB962C8B-B14F-4D97-AF65-F5344CB8AC3E}">
        <p14:creationId xmlns:p14="http://schemas.microsoft.com/office/powerpoint/2010/main" val="1375967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hyperlink" Target="mailto:publicprotectioncommittees@glasgow.gov.uk" TargetMode="External"/><Relationship Id="rId5" Type="http://schemas.openxmlformats.org/officeDocument/2006/relationships/hyperlink" Target="https://www.glasgowchildprotection.org.uk/" TargetMode="External"/><Relationship Id="rId4" Type="http://schemas.openxmlformats.org/officeDocument/2006/relationships/hyperlink" Target="https://glasgowadultprotection.org.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iriss.org.uk/resources/reports/adult-support-and-protection-national-large-scale-investigation-framework" TargetMode="External"/><Relationship Id="rId5" Type="http://schemas.openxmlformats.org/officeDocument/2006/relationships/hyperlink" Target="https://glasgowadultprotection.org.uk/article/5316/Learning-Reviews-and-Learning-Packs" TargetMode="External"/><Relationship Id="rId4" Type="http://schemas.openxmlformats.org/officeDocument/2006/relationships/hyperlink" Target="https://www.iriss.org.uk/aspdataset#:~:text=A%20new%20quarterly%20ASP%20Minimum%20Dataset%2C%20with,nationally%20to%20provide%20robust%20and%20comparable%20data."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82374-EAF8-ED5D-A26E-73484C3AC6C9}"/>
              </a:ext>
            </a:extLst>
          </p:cNvPr>
          <p:cNvSpPr>
            <a:spLocks noGrp="1"/>
          </p:cNvSpPr>
          <p:nvPr>
            <p:ph type="ctrTitle"/>
          </p:nvPr>
        </p:nvSpPr>
        <p:spPr>
          <a:xfrm>
            <a:off x="460189" y="3055678"/>
            <a:ext cx="5946579" cy="2331331"/>
          </a:xfrm>
        </p:spPr>
        <p:txBody>
          <a:bodyPr anchor="t">
            <a:noAutofit/>
          </a:bodyPr>
          <a:lstStyle/>
          <a:p>
            <a:pPr algn="l"/>
            <a:r>
              <a:rPr lang="en-GB" sz="4500" b="1">
                <a:solidFill>
                  <a:srgbClr val="002060"/>
                </a:solidFill>
                <a:latin typeface="Arial" panose="020B0604020202020204" pitchFamily="34" charset="0"/>
                <a:cs typeface="Arial" panose="020B0604020202020204" pitchFamily="34" charset="0"/>
              </a:rPr>
              <a:t>Multi-Agency Briefing:</a:t>
            </a:r>
            <a:br>
              <a:rPr lang="en-GB" sz="4500" b="1">
                <a:solidFill>
                  <a:srgbClr val="002060"/>
                </a:solidFill>
                <a:latin typeface="Arial" panose="020B0604020202020204" pitchFamily="34" charset="0"/>
                <a:cs typeface="Arial" panose="020B0604020202020204" pitchFamily="34" charset="0"/>
              </a:rPr>
            </a:br>
            <a:r>
              <a:rPr lang="en-GB" sz="4500" b="1">
                <a:solidFill>
                  <a:srgbClr val="002060"/>
                </a:solidFill>
                <a:latin typeface="Arial" panose="020B0604020202020204" pitchFamily="34" charset="0"/>
                <a:cs typeface="Arial" panose="020B0604020202020204" pitchFamily="34" charset="0"/>
              </a:rPr>
              <a:t>Adult Support and Protection Committee (ASPC)</a:t>
            </a:r>
            <a:br>
              <a:rPr lang="en-GB" sz="4000" b="1">
                <a:solidFill>
                  <a:srgbClr val="002060"/>
                </a:solidFill>
                <a:latin typeface="Arial" panose="020B0604020202020204" pitchFamily="34" charset="0"/>
                <a:cs typeface="Arial" panose="020B0604020202020204" pitchFamily="34" charset="0"/>
              </a:rPr>
            </a:br>
            <a:br>
              <a:rPr lang="en-GB" sz="4000" b="1">
                <a:solidFill>
                  <a:srgbClr val="002060"/>
                </a:solidFill>
                <a:latin typeface="Arial" panose="020B0604020202020204" pitchFamily="34" charset="0"/>
                <a:cs typeface="Arial" panose="020B0604020202020204" pitchFamily="34" charset="0"/>
              </a:rPr>
            </a:br>
            <a:endParaRPr lang="en-GB" sz="4000">
              <a:solidFill>
                <a:srgbClr val="00206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41" name="Freeform: Shape 40">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47" name="Freeform: Shape 46">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3101A058-CC75-472F-34D1-393BC52C711E}"/>
              </a:ext>
            </a:extLst>
          </p:cNvPr>
          <p:cNvSpPr>
            <a:spLocks noGrp="1"/>
          </p:cNvSpPr>
          <p:nvPr>
            <p:ph type="ftr" sz="quarter" idx="11"/>
            <p:custDataLst>
              <p:tags r:id="rId1"/>
            </p:custDataLst>
          </p:nvPr>
        </p:nvSpPr>
        <p:spPr>
          <a:xfrm>
            <a:off x="0" y="6356350"/>
            <a:ext cx="12192000" cy="365125"/>
          </a:xfrm>
        </p:spPr>
        <p:txBody>
          <a:bodyPr>
            <a:normAutofit/>
          </a:bodyPr>
          <a:lstStyle/>
          <a:p>
            <a:pPr>
              <a:spcAft>
                <a:spcPts val="600"/>
              </a:spcAft>
            </a:pPr>
            <a:r>
              <a:rPr lang="en-GB"/>
              <a:t>OFFICIAL</a:t>
            </a:r>
          </a:p>
        </p:txBody>
      </p:sp>
      <p:pic>
        <p:nvPicPr>
          <p:cNvPr id="3" name="Picture 2" descr="A group of people in different colors&#10;&#10;AI-generated content may be incorrect.">
            <a:extLst>
              <a:ext uri="{FF2B5EF4-FFF2-40B4-BE49-F238E27FC236}">
                <a16:creationId xmlns:a16="http://schemas.microsoft.com/office/drawing/2014/main" id="{B1E9BB94-7A44-90FD-C503-23DE9EFA4C93}"/>
              </a:ext>
            </a:extLst>
          </p:cNvPr>
          <p:cNvPicPr>
            <a:picLocks noChangeAspect="1"/>
          </p:cNvPicPr>
          <p:nvPr/>
        </p:nvPicPr>
        <p:blipFill>
          <a:blip r:embed="rId4"/>
          <a:stretch>
            <a:fillRect/>
          </a:stretch>
        </p:blipFill>
        <p:spPr>
          <a:xfrm>
            <a:off x="8906413" y="4216160"/>
            <a:ext cx="2013550" cy="1876246"/>
          </a:xfrm>
          <a:prstGeom prst="rect">
            <a:avLst/>
          </a:prstGeom>
        </p:spPr>
      </p:pic>
    </p:spTree>
    <p:extLst>
      <p:ext uri="{BB962C8B-B14F-4D97-AF65-F5344CB8AC3E}">
        <p14:creationId xmlns:p14="http://schemas.microsoft.com/office/powerpoint/2010/main" val="341524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2502223"/>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Structure of Glasgow ASPC</a:t>
            </a:r>
          </a:p>
          <a:p>
            <a:pPr algn="ctr">
              <a:lnSpc>
                <a:spcPct val="90000"/>
              </a:lnSpc>
            </a:pPr>
            <a:endParaRPr lang="en-GB" b="1">
              <a:solidFill>
                <a:srgbClr val="002060"/>
              </a:solidFill>
              <a:latin typeface="Arial"/>
              <a:cs typeface="Arial"/>
            </a:endParaRPr>
          </a:p>
          <a:p>
            <a:pPr algn="ctr">
              <a:lnSpc>
                <a:spcPct val="90000"/>
              </a:lnSpc>
            </a:pPr>
            <a:endParaRPr lang="en-GB" sz="2700" b="1">
              <a:solidFill>
                <a:srgbClr val="002060"/>
              </a:solidFill>
              <a:latin typeface="Arial"/>
              <a:cs typeface="Arial"/>
            </a:endParaRPr>
          </a:p>
          <a:p>
            <a:pPr>
              <a:lnSpc>
                <a:spcPct val="90000"/>
              </a:lnSpc>
            </a:pPr>
            <a:endParaRPr lang="en-GB" sz="2700" b="1">
              <a:solidFill>
                <a:srgbClr val="002060"/>
              </a:solidFill>
              <a:latin typeface="Arial"/>
              <a:cs typeface="Arial"/>
            </a:endParaRPr>
          </a:p>
          <a:p>
            <a:pPr>
              <a:lnSpc>
                <a:spcPct val="90000"/>
              </a:lnSpc>
            </a:pPr>
            <a:endParaRPr lang="en-GB" sz="27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
        <p:nvSpPr>
          <p:cNvPr id="7" name="Rectangle: Rounded Corners 6">
            <a:extLst>
              <a:ext uri="{FF2B5EF4-FFF2-40B4-BE49-F238E27FC236}">
                <a16:creationId xmlns:a16="http://schemas.microsoft.com/office/drawing/2014/main" id="{BE47EDC3-231D-4EC1-7868-40D21BDF2B56}"/>
              </a:ext>
            </a:extLst>
          </p:cNvPr>
          <p:cNvSpPr/>
          <p:nvPr/>
        </p:nvSpPr>
        <p:spPr>
          <a:xfrm>
            <a:off x="464093" y="1265274"/>
            <a:ext cx="2434856" cy="880178"/>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a:latin typeface="Arial" panose="020B0604020202020204" pitchFamily="34" charset="0"/>
                <a:cs typeface="Arial" panose="020B0604020202020204" pitchFamily="34" charset="0"/>
              </a:rPr>
              <a:t>Chief Officers Group </a:t>
            </a:r>
            <a:r>
              <a:rPr lang="en-GB" sz="1400">
                <a:latin typeface="Arial" panose="020B0604020202020204" pitchFamily="34" charset="0"/>
                <a:cs typeface="Arial" panose="020B0604020202020204" pitchFamily="34" charset="0"/>
              </a:rPr>
              <a:t>via Committee Chair </a:t>
            </a:r>
          </a:p>
        </p:txBody>
      </p:sp>
      <p:sp>
        <p:nvSpPr>
          <p:cNvPr id="9" name="Rectangle: Rounded Corners 8">
            <a:extLst>
              <a:ext uri="{FF2B5EF4-FFF2-40B4-BE49-F238E27FC236}">
                <a16:creationId xmlns:a16="http://schemas.microsoft.com/office/drawing/2014/main" id="{D7CB5B71-D88D-3B90-625E-97744813093A}"/>
              </a:ext>
            </a:extLst>
          </p:cNvPr>
          <p:cNvSpPr/>
          <p:nvPr/>
        </p:nvSpPr>
        <p:spPr>
          <a:xfrm>
            <a:off x="3362737" y="1265274"/>
            <a:ext cx="2434856" cy="880178"/>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a:latin typeface="Arial" panose="020B0604020202020204" pitchFamily="34" charset="0"/>
                <a:cs typeface="Arial" panose="020B0604020202020204" pitchFamily="34" charset="0"/>
              </a:rPr>
              <a:t>Elected Members</a:t>
            </a:r>
            <a:endParaRPr lang="en-GB" sz="140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08B687BC-25FD-9280-8FDE-8E56B141A1D1}"/>
              </a:ext>
            </a:extLst>
          </p:cNvPr>
          <p:cNvSpPr/>
          <p:nvPr/>
        </p:nvSpPr>
        <p:spPr>
          <a:xfrm>
            <a:off x="6261381" y="1265274"/>
            <a:ext cx="2434856" cy="880178"/>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a:latin typeface="Arial" panose="020B0604020202020204" pitchFamily="34" charset="0"/>
                <a:cs typeface="Arial" panose="020B0604020202020204" pitchFamily="34" charset="0"/>
              </a:rPr>
              <a:t>Integrated Joint Board (IJB) </a:t>
            </a:r>
            <a:r>
              <a:rPr lang="en-GB" sz="1400">
                <a:latin typeface="Arial" panose="020B0604020202020204" pitchFamily="34" charset="0"/>
                <a:cs typeface="Arial" panose="020B0604020202020204" pitchFamily="34" charset="0"/>
              </a:rPr>
              <a:t>via ACO Public Protection &amp; Complex Needs</a:t>
            </a:r>
          </a:p>
        </p:txBody>
      </p:sp>
      <p:sp>
        <p:nvSpPr>
          <p:cNvPr id="17" name="Rectangle: Rounded Corners 16">
            <a:extLst>
              <a:ext uri="{FF2B5EF4-FFF2-40B4-BE49-F238E27FC236}">
                <a16:creationId xmlns:a16="http://schemas.microsoft.com/office/drawing/2014/main" id="{964CBB68-5B6E-7490-52F6-6E997B25FEA1}"/>
              </a:ext>
            </a:extLst>
          </p:cNvPr>
          <p:cNvSpPr/>
          <p:nvPr/>
        </p:nvSpPr>
        <p:spPr>
          <a:xfrm>
            <a:off x="9184383" y="1265274"/>
            <a:ext cx="2434856" cy="880178"/>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a:latin typeface="Arial" panose="020B0604020202020204" pitchFamily="34" charset="0"/>
                <a:cs typeface="Arial" panose="020B0604020202020204" pitchFamily="34" charset="0"/>
              </a:rPr>
              <a:t>Community Planning Partnership </a:t>
            </a:r>
            <a:r>
              <a:rPr lang="en-GB" sz="1400">
                <a:latin typeface="Arial" panose="020B0604020202020204" pitchFamily="34" charset="0"/>
                <a:cs typeface="Arial" panose="020B0604020202020204" pitchFamily="34" charset="0"/>
              </a:rPr>
              <a:t>via ACO Public Protection &amp; Complex Needs</a:t>
            </a:r>
          </a:p>
        </p:txBody>
      </p:sp>
      <p:sp>
        <p:nvSpPr>
          <p:cNvPr id="23" name="Rectangle: Rounded Corners 22">
            <a:extLst>
              <a:ext uri="{FF2B5EF4-FFF2-40B4-BE49-F238E27FC236}">
                <a16:creationId xmlns:a16="http://schemas.microsoft.com/office/drawing/2014/main" id="{D01B95DE-E781-F98F-4D9F-5C0EF64A0E33}"/>
              </a:ext>
            </a:extLst>
          </p:cNvPr>
          <p:cNvSpPr/>
          <p:nvPr/>
        </p:nvSpPr>
        <p:spPr>
          <a:xfrm>
            <a:off x="1033226" y="3055114"/>
            <a:ext cx="4117743" cy="68438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a:latin typeface="Arial" panose="020B0604020202020204" pitchFamily="34" charset="0"/>
                <a:cs typeface="Arial" panose="020B0604020202020204" pitchFamily="34" charset="0"/>
              </a:rPr>
              <a:t>Adult Support and Protection Committee</a:t>
            </a:r>
          </a:p>
        </p:txBody>
      </p:sp>
      <p:sp>
        <p:nvSpPr>
          <p:cNvPr id="25" name="Rectangle: Rounded Corners 24">
            <a:extLst>
              <a:ext uri="{FF2B5EF4-FFF2-40B4-BE49-F238E27FC236}">
                <a16:creationId xmlns:a16="http://schemas.microsoft.com/office/drawing/2014/main" id="{663610C0-A96F-E13E-9803-A8762405121E}"/>
              </a:ext>
            </a:extLst>
          </p:cNvPr>
          <p:cNvSpPr/>
          <p:nvPr/>
        </p:nvSpPr>
        <p:spPr>
          <a:xfrm>
            <a:off x="7041031" y="3052848"/>
            <a:ext cx="4117743" cy="68438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a:latin typeface="Arial" panose="020B0604020202020204" pitchFamily="34" charset="0"/>
                <a:cs typeface="Arial" panose="020B0604020202020204" pitchFamily="34" charset="0"/>
              </a:rPr>
              <a:t>Child Protection Committee</a:t>
            </a:r>
          </a:p>
        </p:txBody>
      </p:sp>
      <p:sp>
        <p:nvSpPr>
          <p:cNvPr id="26" name="Rectangle: Rounded Corners 25">
            <a:extLst>
              <a:ext uri="{FF2B5EF4-FFF2-40B4-BE49-F238E27FC236}">
                <a16:creationId xmlns:a16="http://schemas.microsoft.com/office/drawing/2014/main" id="{634A45C5-1F2F-90CA-A165-B61704148C9D}"/>
              </a:ext>
            </a:extLst>
          </p:cNvPr>
          <p:cNvSpPr/>
          <p:nvPr/>
        </p:nvSpPr>
        <p:spPr>
          <a:xfrm>
            <a:off x="2609105" y="5884714"/>
            <a:ext cx="1704949" cy="77617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Locality ASP Steering Group</a:t>
            </a:r>
          </a:p>
        </p:txBody>
      </p:sp>
      <p:sp>
        <p:nvSpPr>
          <p:cNvPr id="28" name="Rectangle: Rounded Corners 27">
            <a:extLst>
              <a:ext uri="{FF2B5EF4-FFF2-40B4-BE49-F238E27FC236}">
                <a16:creationId xmlns:a16="http://schemas.microsoft.com/office/drawing/2014/main" id="{A4888D95-B035-2054-8D56-1526217C5BA6}"/>
              </a:ext>
            </a:extLst>
          </p:cNvPr>
          <p:cNvSpPr/>
          <p:nvPr/>
        </p:nvSpPr>
        <p:spPr>
          <a:xfrm>
            <a:off x="2620977" y="4492069"/>
            <a:ext cx="1704949" cy="77617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ASPC Quality Assurance Subgroup</a:t>
            </a:r>
          </a:p>
        </p:txBody>
      </p:sp>
      <p:sp>
        <p:nvSpPr>
          <p:cNvPr id="29" name="Rectangle: Rounded Corners 28">
            <a:extLst>
              <a:ext uri="{FF2B5EF4-FFF2-40B4-BE49-F238E27FC236}">
                <a16:creationId xmlns:a16="http://schemas.microsoft.com/office/drawing/2014/main" id="{D65DED13-ECCF-5B56-C639-6B3F54541A39}"/>
              </a:ext>
            </a:extLst>
          </p:cNvPr>
          <p:cNvSpPr/>
          <p:nvPr/>
        </p:nvSpPr>
        <p:spPr>
          <a:xfrm>
            <a:off x="5222348" y="4365426"/>
            <a:ext cx="1704949" cy="77617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Learning Review Panel</a:t>
            </a:r>
          </a:p>
        </p:txBody>
      </p:sp>
      <p:sp>
        <p:nvSpPr>
          <p:cNvPr id="30" name="Rectangle: Rounded Corners 29">
            <a:extLst>
              <a:ext uri="{FF2B5EF4-FFF2-40B4-BE49-F238E27FC236}">
                <a16:creationId xmlns:a16="http://schemas.microsoft.com/office/drawing/2014/main" id="{64C205A6-367A-B5B6-A0D4-99CED116038E}"/>
              </a:ext>
            </a:extLst>
          </p:cNvPr>
          <p:cNvSpPr/>
          <p:nvPr/>
        </p:nvSpPr>
        <p:spPr>
          <a:xfrm>
            <a:off x="7904782" y="4450233"/>
            <a:ext cx="1635132" cy="77617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CPC Quality Assurance Subgroup</a:t>
            </a:r>
          </a:p>
        </p:txBody>
      </p:sp>
      <p:sp>
        <p:nvSpPr>
          <p:cNvPr id="31" name="Rectangle: Rounded Corners 30">
            <a:extLst>
              <a:ext uri="{FF2B5EF4-FFF2-40B4-BE49-F238E27FC236}">
                <a16:creationId xmlns:a16="http://schemas.microsoft.com/office/drawing/2014/main" id="{B12F15C0-DCFF-4B75-759C-03FA0B4883B8}"/>
              </a:ext>
            </a:extLst>
          </p:cNvPr>
          <p:cNvSpPr/>
          <p:nvPr/>
        </p:nvSpPr>
        <p:spPr>
          <a:xfrm>
            <a:off x="7904782" y="5939415"/>
            <a:ext cx="1704949" cy="77617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Locality CP Forums</a:t>
            </a:r>
          </a:p>
        </p:txBody>
      </p:sp>
      <p:sp>
        <p:nvSpPr>
          <p:cNvPr id="1024" name="Rectangle: Rounded Corners 1023">
            <a:extLst>
              <a:ext uri="{FF2B5EF4-FFF2-40B4-BE49-F238E27FC236}">
                <a16:creationId xmlns:a16="http://schemas.microsoft.com/office/drawing/2014/main" id="{4CE6710E-9382-DEE1-6855-BC6E8DDEA24F}"/>
              </a:ext>
            </a:extLst>
          </p:cNvPr>
          <p:cNvSpPr/>
          <p:nvPr/>
        </p:nvSpPr>
        <p:spPr>
          <a:xfrm>
            <a:off x="37035" y="4426559"/>
            <a:ext cx="2181537" cy="145705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ASPC Subgroups: Financial Harm </a:t>
            </a:r>
          </a:p>
          <a:p>
            <a:pPr algn="ctr"/>
            <a:r>
              <a:rPr lang="en-GB" sz="1400" b="1">
                <a:solidFill>
                  <a:schemeClr val="tx1"/>
                </a:solidFill>
                <a:latin typeface="Arial" panose="020B0604020202020204" pitchFamily="34" charset="0"/>
                <a:cs typeface="Arial" panose="020B0604020202020204" pitchFamily="34" charset="0"/>
              </a:rPr>
              <a:t>SURG</a:t>
            </a:r>
          </a:p>
          <a:p>
            <a:pPr algn="ctr"/>
            <a:r>
              <a:rPr lang="en-GB" sz="1400" b="1">
                <a:solidFill>
                  <a:schemeClr val="tx1"/>
                </a:solidFill>
                <a:latin typeface="Arial" panose="020B0604020202020204" pitchFamily="34" charset="0"/>
                <a:cs typeface="Arial" panose="020B0604020202020204" pitchFamily="34" charset="0"/>
              </a:rPr>
              <a:t>L&amp;D</a:t>
            </a:r>
          </a:p>
          <a:p>
            <a:pPr algn="ctr"/>
            <a:r>
              <a:rPr lang="en-GB" sz="1400" b="1">
                <a:solidFill>
                  <a:schemeClr val="tx1"/>
                </a:solidFill>
                <a:latin typeface="Arial" panose="020B0604020202020204" pitchFamily="34" charset="0"/>
                <a:cs typeface="Arial" panose="020B0604020202020204" pitchFamily="34" charset="0"/>
              </a:rPr>
              <a:t>Data Working Group</a:t>
            </a:r>
          </a:p>
        </p:txBody>
      </p:sp>
      <p:sp>
        <p:nvSpPr>
          <p:cNvPr id="1025" name="Rectangle: Rounded Corners 1024">
            <a:extLst>
              <a:ext uri="{FF2B5EF4-FFF2-40B4-BE49-F238E27FC236}">
                <a16:creationId xmlns:a16="http://schemas.microsoft.com/office/drawing/2014/main" id="{291F4882-C6C5-BFBA-E03C-B4B019C47EF1}"/>
              </a:ext>
            </a:extLst>
          </p:cNvPr>
          <p:cNvSpPr/>
          <p:nvPr/>
        </p:nvSpPr>
        <p:spPr>
          <a:xfrm>
            <a:off x="9977333" y="4446190"/>
            <a:ext cx="2181537" cy="145705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CPC Subgroups:</a:t>
            </a:r>
          </a:p>
          <a:p>
            <a:pPr algn="ctr"/>
            <a:r>
              <a:rPr lang="en-GB" sz="1400" b="1">
                <a:solidFill>
                  <a:schemeClr val="tx1"/>
                </a:solidFill>
                <a:latin typeface="Arial" panose="020B0604020202020204" pitchFamily="34" charset="0"/>
                <a:cs typeface="Arial" panose="020B0604020202020204" pitchFamily="34" charset="0"/>
              </a:rPr>
              <a:t>Neglect </a:t>
            </a:r>
          </a:p>
          <a:p>
            <a:pPr algn="ctr"/>
            <a:r>
              <a:rPr lang="en-GB" sz="1400" b="1">
                <a:solidFill>
                  <a:schemeClr val="tx1"/>
                </a:solidFill>
                <a:latin typeface="Arial" panose="020B0604020202020204" pitchFamily="34" charset="0"/>
                <a:cs typeface="Arial" panose="020B0604020202020204" pitchFamily="34" charset="0"/>
              </a:rPr>
              <a:t>L&amp;D</a:t>
            </a:r>
          </a:p>
          <a:p>
            <a:pPr algn="ctr"/>
            <a:r>
              <a:rPr lang="en-GB" sz="1400" b="1">
                <a:solidFill>
                  <a:schemeClr val="tx1"/>
                </a:solidFill>
                <a:latin typeface="Arial" panose="020B0604020202020204" pitchFamily="34" charset="0"/>
                <a:cs typeface="Arial" panose="020B0604020202020204" pitchFamily="34" charset="0"/>
              </a:rPr>
              <a:t>Comm &amp; Engage</a:t>
            </a:r>
          </a:p>
          <a:p>
            <a:pPr algn="ctr"/>
            <a:r>
              <a:rPr lang="en-GB" sz="1400" b="1">
                <a:solidFill>
                  <a:schemeClr val="tx1"/>
                </a:solidFill>
                <a:latin typeface="Arial" panose="020B0604020202020204" pitchFamily="34" charset="0"/>
                <a:cs typeface="Arial" panose="020B0604020202020204" pitchFamily="34" charset="0"/>
              </a:rPr>
              <a:t>Data Working Group</a:t>
            </a:r>
          </a:p>
        </p:txBody>
      </p:sp>
      <p:sp>
        <p:nvSpPr>
          <p:cNvPr id="1028" name="Arrow: Up 1027">
            <a:extLst>
              <a:ext uri="{FF2B5EF4-FFF2-40B4-BE49-F238E27FC236}">
                <a16:creationId xmlns:a16="http://schemas.microsoft.com/office/drawing/2014/main" id="{0D4D7EFE-6350-D2DE-6340-741F3AE4D608}"/>
              </a:ext>
            </a:extLst>
          </p:cNvPr>
          <p:cNvSpPr/>
          <p:nvPr/>
        </p:nvSpPr>
        <p:spPr>
          <a:xfrm>
            <a:off x="1630242" y="2256987"/>
            <a:ext cx="490022" cy="589620"/>
          </a:xfrm>
          <a:prstGeom prs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Arrow: Up 1028">
            <a:extLst>
              <a:ext uri="{FF2B5EF4-FFF2-40B4-BE49-F238E27FC236}">
                <a16:creationId xmlns:a16="http://schemas.microsoft.com/office/drawing/2014/main" id="{B25E9501-476C-5E79-C18B-C79041CC64C7}"/>
              </a:ext>
            </a:extLst>
          </p:cNvPr>
          <p:cNvSpPr/>
          <p:nvPr/>
        </p:nvSpPr>
        <p:spPr>
          <a:xfrm>
            <a:off x="4148773" y="2240339"/>
            <a:ext cx="490022" cy="589620"/>
          </a:xfrm>
          <a:prstGeom prs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Arrow: Up 1029">
            <a:extLst>
              <a:ext uri="{FF2B5EF4-FFF2-40B4-BE49-F238E27FC236}">
                <a16:creationId xmlns:a16="http://schemas.microsoft.com/office/drawing/2014/main" id="{BFCA2445-7018-4DBE-82F7-F6EA8DB8E465}"/>
              </a:ext>
            </a:extLst>
          </p:cNvPr>
          <p:cNvSpPr/>
          <p:nvPr/>
        </p:nvSpPr>
        <p:spPr>
          <a:xfrm>
            <a:off x="7212064" y="2250163"/>
            <a:ext cx="490022" cy="589620"/>
          </a:xfrm>
          <a:prstGeom prs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Arrow: Up 1030">
            <a:extLst>
              <a:ext uri="{FF2B5EF4-FFF2-40B4-BE49-F238E27FC236}">
                <a16:creationId xmlns:a16="http://schemas.microsoft.com/office/drawing/2014/main" id="{263F7A7C-5DC2-551A-6ED6-72BD0995917C}"/>
              </a:ext>
            </a:extLst>
          </p:cNvPr>
          <p:cNvSpPr/>
          <p:nvPr/>
        </p:nvSpPr>
        <p:spPr>
          <a:xfrm>
            <a:off x="9800554" y="2250163"/>
            <a:ext cx="490022" cy="589620"/>
          </a:xfrm>
          <a:prstGeom prs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Rectangle 1031">
            <a:extLst>
              <a:ext uri="{FF2B5EF4-FFF2-40B4-BE49-F238E27FC236}">
                <a16:creationId xmlns:a16="http://schemas.microsoft.com/office/drawing/2014/main" id="{00A9683B-96AE-85D0-F8CC-C413735B8079}"/>
              </a:ext>
            </a:extLst>
          </p:cNvPr>
          <p:cNvSpPr/>
          <p:nvPr/>
        </p:nvSpPr>
        <p:spPr>
          <a:xfrm>
            <a:off x="1739283" y="2852909"/>
            <a:ext cx="8442252" cy="4571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Arrow: Left-Right-Up 1032">
            <a:extLst>
              <a:ext uri="{FF2B5EF4-FFF2-40B4-BE49-F238E27FC236}">
                <a16:creationId xmlns:a16="http://schemas.microsoft.com/office/drawing/2014/main" id="{44687FAB-F6B0-517B-8295-E7D215706764}"/>
              </a:ext>
            </a:extLst>
          </p:cNvPr>
          <p:cNvSpPr/>
          <p:nvPr/>
        </p:nvSpPr>
        <p:spPr>
          <a:xfrm>
            <a:off x="5200778" y="2927383"/>
            <a:ext cx="1768875" cy="667909"/>
          </a:xfrm>
          <a:prstGeom prst="leftRigh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Arrow: Up-Down 1048">
            <a:extLst>
              <a:ext uri="{FF2B5EF4-FFF2-40B4-BE49-F238E27FC236}">
                <a16:creationId xmlns:a16="http://schemas.microsoft.com/office/drawing/2014/main" id="{A558638C-0FE4-6DC5-702F-10BE5F04DF43}"/>
              </a:ext>
            </a:extLst>
          </p:cNvPr>
          <p:cNvSpPr/>
          <p:nvPr/>
        </p:nvSpPr>
        <p:spPr>
          <a:xfrm>
            <a:off x="1247443" y="3864558"/>
            <a:ext cx="363138" cy="500868"/>
          </a:xfrm>
          <a:prstGeom prst="up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Arrow: Up-Down 1050">
            <a:extLst>
              <a:ext uri="{FF2B5EF4-FFF2-40B4-BE49-F238E27FC236}">
                <a16:creationId xmlns:a16="http://schemas.microsoft.com/office/drawing/2014/main" id="{77DCA839-A5FD-6D77-0C22-97A2AEC9AB35}"/>
              </a:ext>
            </a:extLst>
          </p:cNvPr>
          <p:cNvSpPr/>
          <p:nvPr/>
        </p:nvSpPr>
        <p:spPr>
          <a:xfrm>
            <a:off x="8485453" y="5362935"/>
            <a:ext cx="369000" cy="464570"/>
          </a:xfrm>
          <a:prstGeom prst="upDownArrow">
            <a:avLst>
              <a:gd name="adj1" fmla="val 50000"/>
              <a:gd name="adj2" fmla="val 41356"/>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Arrow: Up-Down 1051">
            <a:extLst>
              <a:ext uri="{FF2B5EF4-FFF2-40B4-BE49-F238E27FC236}">
                <a16:creationId xmlns:a16="http://schemas.microsoft.com/office/drawing/2014/main" id="{8BB6DEAE-FE95-38EE-1637-A016A388B1AF}"/>
              </a:ext>
            </a:extLst>
          </p:cNvPr>
          <p:cNvSpPr/>
          <p:nvPr/>
        </p:nvSpPr>
        <p:spPr>
          <a:xfrm>
            <a:off x="10600388" y="3836453"/>
            <a:ext cx="363138" cy="567587"/>
          </a:xfrm>
          <a:prstGeom prst="up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Arrow: Left-Right-Up 1055">
            <a:extLst>
              <a:ext uri="{FF2B5EF4-FFF2-40B4-BE49-F238E27FC236}">
                <a16:creationId xmlns:a16="http://schemas.microsoft.com/office/drawing/2014/main" id="{AF515C22-1796-1773-370D-22120A773017}"/>
              </a:ext>
            </a:extLst>
          </p:cNvPr>
          <p:cNvSpPr/>
          <p:nvPr/>
        </p:nvSpPr>
        <p:spPr>
          <a:xfrm>
            <a:off x="4355614" y="3772116"/>
            <a:ext cx="849713" cy="1297546"/>
          </a:xfrm>
          <a:prstGeom prst="leftRigh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7" name="Arrow: Left-Right-Up 1056">
            <a:extLst>
              <a:ext uri="{FF2B5EF4-FFF2-40B4-BE49-F238E27FC236}">
                <a16:creationId xmlns:a16="http://schemas.microsoft.com/office/drawing/2014/main" id="{21538E1C-628E-07D8-2132-F021951C0A3C}"/>
              </a:ext>
            </a:extLst>
          </p:cNvPr>
          <p:cNvSpPr/>
          <p:nvPr/>
        </p:nvSpPr>
        <p:spPr>
          <a:xfrm>
            <a:off x="6969653" y="3786566"/>
            <a:ext cx="849713" cy="1297546"/>
          </a:xfrm>
          <a:prstGeom prst="leftRightUp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Arrow: Up-Down 1057">
            <a:extLst>
              <a:ext uri="{FF2B5EF4-FFF2-40B4-BE49-F238E27FC236}">
                <a16:creationId xmlns:a16="http://schemas.microsoft.com/office/drawing/2014/main" id="{3AC242FF-D4E0-6C87-2577-C442CC6460CB}"/>
              </a:ext>
            </a:extLst>
          </p:cNvPr>
          <p:cNvSpPr/>
          <p:nvPr/>
        </p:nvSpPr>
        <p:spPr>
          <a:xfrm>
            <a:off x="3181168" y="3864557"/>
            <a:ext cx="363138" cy="539483"/>
          </a:xfrm>
          <a:prstGeom prst="up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Arrow: Up-Down 1058">
            <a:extLst>
              <a:ext uri="{FF2B5EF4-FFF2-40B4-BE49-F238E27FC236}">
                <a16:creationId xmlns:a16="http://schemas.microsoft.com/office/drawing/2014/main" id="{684CC26B-DD70-3530-5A5A-77CE81BEFBEB}"/>
              </a:ext>
            </a:extLst>
          </p:cNvPr>
          <p:cNvSpPr/>
          <p:nvPr/>
        </p:nvSpPr>
        <p:spPr>
          <a:xfrm>
            <a:off x="8477972" y="3866036"/>
            <a:ext cx="363138" cy="539483"/>
          </a:xfrm>
          <a:prstGeom prst="up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Arrow: Left-Right 1062">
            <a:extLst>
              <a:ext uri="{FF2B5EF4-FFF2-40B4-BE49-F238E27FC236}">
                <a16:creationId xmlns:a16="http://schemas.microsoft.com/office/drawing/2014/main" id="{6ACFE4DD-531C-0E78-DB64-2FD8FCF6C372}"/>
              </a:ext>
            </a:extLst>
          </p:cNvPr>
          <p:cNvSpPr/>
          <p:nvPr/>
        </p:nvSpPr>
        <p:spPr>
          <a:xfrm>
            <a:off x="9576884" y="4820036"/>
            <a:ext cx="384672" cy="172947"/>
          </a:xfrm>
          <a:prstGeom prst="lef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Arrow: Left-Right 1064">
            <a:extLst>
              <a:ext uri="{FF2B5EF4-FFF2-40B4-BE49-F238E27FC236}">
                <a16:creationId xmlns:a16="http://schemas.microsoft.com/office/drawing/2014/main" id="{7473AEB8-8B40-92D0-5B99-134B9E155FED}"/>
              </a:ext>
            </a:extLst>
          </p:cNvPr>
          <p:cNvSpPr/>
          <p:nvPr/>
        </p:nvSpPr>
        <p:spPr>
          <a:xfrm>
            <a:off x="2230444" y="4786419"/>
            <a:ext cx="378661" cy="187475"/>
          </a:xfrm>
          <a:prstGeom prst="lef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Arrow: Up-Down 1065">
            <a:extLst>
              <a:ext uri="{FF2B5EF4-FFF2-40B4-BE49-F238E27FC236}">
                <a16:creationId xmlns:a16="http://schemas.microsoft.com/office/drawing/2014/main" id="{C91E95FD-20C3-C23A-8424-8EB7B4ADC55F}"/>
              </a:ext>
            </a:extLst>
          </p:cNvPr>
          <p:cNvSpPr/>
          <p:nvPr/>
        </p:nvSpPr>
        <p:spPr>
          <a:xfrm>
            <a:off x="3315454" y="5347728"/>
            <a:ext cx="369000" cy="464570"/>
          </a:xfrm>
          <a:prstGeom prst="upDownArrow">
            <a:avLst>
              <a:gd name="adj1" fmla="val 50000"/>
              <a:gd name="adj2" fmla="val 41356"/>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86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7571303"/>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Membership of Glasgow ASPC</a:t>
            </a:r>
          </a:p>
          <a:p>
            <a:pPr algn="ctr">
              <a:lnSpc>
                <a:spcPct val="90000"/>
              </a:lnSpc>
            </a:pPr>
            <a:endParaRPr lang="en-GB" sz="32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Independent convener/chair</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Public Bodies and Office Holders</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1371600" lvl="2" indent="-457200">
              <a:lnSpc>
                <a:spcPct val="90000"/>
              </a:lnSpc>
              <a:buFont typeface="Wingdings" panose="05000000000000000000" pitchFamily="2" charset="2"/>
              <a:buChar char="§"/>
            </a:pPr>
            <a:r>
              <a:rPr lang="en-GB" sz="3200">
                <a:solidFill>
                  <a:srgbClr val="002060"/>
                </a:solidFill>
                <a:latin typeface="Arial"/>
                <a:cs typeface="Arial"/>
              </a:rPr>
              <a:t>Glasgow HSCP</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Care Inspectorate</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Healthcare Improvement Scotland</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NHS Greater Glasgow and Clyde</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Police Scotland</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Any other appropriate member nominated by the Council</a:t>
            </a:r>
          </a:p>
          <a:p>
            <a:pPr lvl="1">
              <a:lnSpc>
                <a:spcPct val="90000"/>
              </a:lnSpc>
            </a:pPr>
            <a:endParaRPr lang="en-GB" sz="3000">
              <a:solidFill>
                <a:srgbClr val="002060"/>
              </a:solidFill>
              <a:latin typeface="Arial"/>
              <a:cs typeface="Arial"/>
            </a:endParaRPr>
          </a:p>
          <a:p>
            <a:pPr marL="914400" lvl="1" indent="-457200">
              <a:lnSpc>
                <a:spcPct val="90000"/>
              </a:lnSpc>
              <a:buFont typeface="Arial" panose="020B0604020202020204" pitchFamily="34" charset="0"/>
              <a:buChar char="•"/>
            </a:pPr>
            <a:endParaRPr lang="en-GB" sz="3500">
              <a:solidFill>
                <a:srgbClr val="002060"/>
              </a:solidFill>
              <a:latin typeface="Arial"/>
              <a:cs typeface="Arial"/>
            </a:endParaRPr>
          </a:p>
          <a:p>
            <a:pPr>
              <a:lnSpc>
                <a:spcPct val="90000"/>
              </a:lnSpc>
            </a:pPr>
            <a:endParaRPr lang="en-GB" sz="2700" b="1">
              <a:solidFill>
                <a:srgbClr val="002060"/>
              </a:solidFill>
              <a:latin typeface="Arial"/>
              <a:cs typeface="Arial"/>
            </a:endParaRPr>
          </a:p>
          <a:p>
            <a:pPr>
              <a:lnSpc>
                <a:spcPct val="90000"/>
              </a:lnSpc>
            </a:pPr>
            <a:endParaRPr lang="en-GB" sz="27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340704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7031156"/>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Membership of Glasgow ASPC</a:t>
            </a:r>
          </a:p>
          <a:p>
            <a:pPr algn="ctr">
              <a:lnSpc>
                <a:spcPct val="90000"/>
              </a:lnSpc>
            </a:pPr>
            <a:endParaRPr lang="en-GB" sz="3200" b="1">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Core agencies</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1371600" lvl="2" indent="-457200">
              <a:lnSpc>
                <a:spcPct val="90000"/>
              </a:lnSpc>
              <a:buFont typeface="Wingdings" panose="05000000000000000000" pitchFamily="2" charset="2"/>
              <a:buChar char="§"/>
            </a:pPr>
            <a:r>
              <a:rPr lang="en-GB" sz="3500">
                <a:solidFill>
                  <a:srgbClr val="002060"/>
                </a:solidFill>
                <a:latin typeface="Arial"/>
                <a:cs typeface="Arial"/>
              </a:rPr>
              <a:t>HSCP Social Work ASP Team</a:t>
            </a:r>
          </a:p>
          <a:p>
            <a:pPr marL="1371600" lvl="2" indent="-457200">
              <a:lnSpc>
                <a:spcPct val="90000"/>
              </a:lnSpc>
              <a:buFont typeface="Wingdings" panose="05000000000000000000" pitchFamily="2" charset="2"/>
              <a:buChar char="§"/>
            </a:pPr>
            <a:r>
              <a:rPr lang="en-GB" sz="3500">
                <a:solidFill>
                  <a:srgbClr val="002060"/>
                </a:solidFill>
                <a:latin typeface="Arial"/>
                <a:cs typeface="Arial"/>
              </a:rPr>
              <a:t>The Department for Work and Pensions</a:t>
            </a:r>
          </a:p>
          <a:p>
            <a:pPr marL="1371600" lvl="2" indent="-457200">
              <a:lnSpc>
                <a:spcPct val="90000"/>
              </a:lnSpc>
              <a:buFont typeface="Wingdings" panose="05000000000000000000" pitchFamily="2" charset="2"/>
              <a:buChar char="§"/>
            </a:pPr>
            <a:r>
              <a:rPr lang="en-GB" sz="3500">
                <a:solidFill>
                  <a:srgbClr val="002060"/>
                </a:solidFill>
                <a:latin typeface="Arial"/>
                <a:cs typeface="Arial"/>
              </a:rPr>
              <a:t>NHS Public Protection Service</a:t>
            </a:r>
          </a:p>
          <a:p>
            <a:pPr marL="1371600" lvl="2" indent="-457200">
              <a:lnSpc>
                <a:spcPct val="90000"/>
              </a:lnSpc>
              <a:buFont typeface="Wingdings" panose="05000000000000000000" pitchFamily="2" charset="2"/>
              <a:buChar char="§"/>
            </a:pPr>
            <a:r>
              <a:rPr lang="en-GB" sz="3500">
                <a:solidFill>
                  <a:srgbClr val="002060"/>
                </a:solidFill>
                <a:latin typeface="Arial"/>
                <a:cs typeface="Arial"/>
              </a:rPr>
              <a:t>HSCP Health Representative</a:t>
            </a:r>
          </a:p>
          <a:p>
            <a:pPr marL="1371600" lvl="2" indent="-457200">
              <a:lnSpc>
                <a:spcPct val="90000"/>
              </a:lnSpc>
              <a:buFont typeface="Wingdings" panose="05000000000000000000" pitchFamily="2" charset="2"/>
              <a:buChar char="§"/>
            </a:pPr>
            <a:r>
              <a:rPr lang="en-GB" sz="3500">
                <a:solidFill>
                  <a:srgbClr val="002060"/>
                </a:solidFill>
                <a:latin typeface="Arial"/>
                <a:cs typeface="Arial"/>
              </a:rPr>
              <a:t>Police Scotland</a:t>
            </a:r>
          </a:p>
          <a:p>
            <a:pPr marL="1371600" lvl="2" indent="-457200">
              <a:lnSpc>
                <a:spcPct val="90000"/>
              </a:lnSpc>
              <a:buFont typeface="Wingdings" panose="05000000000000000000" pitchFamily="2" charset="2"/>
              <a:buChar char="§"/>
            </a:pPr>
            <a:r>
              <a:rPr lang="en-GB" sz="3500">
                <a:solidFill>
                  <a:srgbClr val="002060"/>
                </a:solidFill>
                <a:latin typeface="Arial"/>
                <a:cs typeface="Arial"/>
              </a:rPr>
              <a:t>Third Sector</a:t>
            </a:r>
          </a:p>
          <a:p>
            <a:pPr marL="1371600" lvl="2" indent="-457200">
              <a:lnSpc>
                <a:spcPct val="90000"/>
              </a:lnSpc>
              <a:buFont typeface="Wingdings" panose="05000000000000000000" pitchFamily="2" charset="2"/>
              <a:buChar char="§"/>
            </a:pPr>
            <a:r>
              <a:rPr lang="en-GB" sz="3500">
                <a:solidFill>
                  <a:srgbClr val="002060"/>
                </a:solidFill>
                <a:latin typeface="Arial"/>
                <a:cs typeface="Arial"/>
              </a:rPr>
              <a:t>The Advocacy Project</a:t>
            </a:r>
          </a:p>
          <a:p>
            <a:pPr marL="914400" lvl="1" indent="-457200">
              <a:lnSpc>
                <a:spcPct val="90000"/>
              </a:lnSpc>
              <a:buFont typeface="Arial" panose="020B0604020202020204" pitchFamily="34" charset="0"/>
              <a:buChar char="•"/>
            </a:pPr>
            <a:endParaRPr lang="en-GB" sz="15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Public Protection Committees Team</a:t>
            </a:r>
          </a:p>
          <a:p>
            <a:pPr>
              <a:lnSpc>
                <a:spcPct val="90000"/>
              </a:lnSpc>
            </a:pPr>
            <a:endParaRPr lang="en-GB" sz="2700" b="1">
              <a:solidFill>
                <a:srgbClr val="002060"/>
              </a:solidFill>
              <a:latin typeface="Arial"/>
              <a:cs typeface="Arial"/>
            </a:endParaRPr>
          </a:p>
          <a:p>
            <a:pPr>
              <a:lnSpc>
                <a:spcPct val="90000"/>
              </a:lnSpc>
            </a:pPr>
            <a:endParaRPr lang="en-GB" sz="27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3073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9427196"/>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Aims &amp; Objectives of Glasgow ASPC</a:t>
            </a:r>
          </a:p>
          <a:p>
            <a:pPr>
              <a:lnSpc>
                <a:spcPct val="90000"/>
              </a:lnSpc>
            </a:pPr>
            <a:endParaRPr lang="en-GB" sz="3200">
              <a:solidFill>
                <a:srgbClr val="002060"/>
              </a:solidFill>
              <a:latin typeface="Arial"/>
              <a:cs typeface="Arial"/>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Meet on a quarterly basis</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b="0" i="0">
                <a:solidFill>
                  <a:srgbClr val="002060"/>
                </a:solidFill>
                <a:effectLst/>
                <a:latin typeface="Arial" panose="020B0604020202020204" pitchFamily="34" charset="0"/>
                <a:cs typeface="Arial" panose="020B0604020202020204" pitchFamily="34" charset="0"/>
              </a:rPr>
              <a:t>Continuous improvement through self-evaluation</a:t>
            </a:r>
          </a:p>
          <a:p>
            <a:pPr marL="457200" indent="-457200">
              <a:lnSpc>
                <a:spcPct val="90000"/>
              </a:lnSpc>
              <a:buFont typeface="Arial" panose="020B0604020202020204" pitchFamily="34" charset="0"/>
              <a:buChar char="•"/>
            </a:pPr>
            <a:endParaRPr lang="en-GB" sz="10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Improve cooperation between agencies</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Multi-agency data and performance information</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Multi-agency quality assurance mechanisms</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Joint inspections for adults at risk of harm</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Inter-agency policies, procedures and guidance</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Learning Reviews (formerly Significant Case Reviews)</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300">
                <a:solidFill>
                  <a:srgbClr val="002060"/>
                </a:solidFill>
                <a:latin typeface="Arial" panose="020B0604020202020204" pitchFamily="34" charset="0"/>
                <a:cs typeface="Arial" panose="020B0604020202020204" pitchFamily="34" charset="0"/>
              </a:rPr>
              <a:t>Multi-agency learning and development programme</a:t>
            </a:r>
          </a:p>
          <a:p>
            <a:pPr marL="457200" indent="-457200">
              <a:lnSpc>
                <a:spcPct val="90000"/>
              </a:lnSpc>
              <a:buFont typeface="Arial" panose="020B0604020202020204" pitchFamily="34" charset="0"/>
              <a:buChar char="•"/>
            </a:pPr>
            <a:endParaRPr lang="en-GB" sz="32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100027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8637749"/>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Aims &amp; Objectives of Glasgow ASPC</a:t>
            </a:r>
          </a:p>
          <a:p>
            <a:pPr>
              <a:lnSpc>
                <a:spcPct val="90000"/>
              </a:lnSpc>
            </a:pPr>
            <a:endParaRPr lang="en-GB" sz="3200" b="1">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Public information and engagement</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National agendas</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Strategic planning</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Wider public protection agenda </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Include views of adults at risk of harm, families and unpaid carers</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Uphold principles of the Adult Support and Protection (Scotland) Act 2007</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Work in a trauma-informed way</a:t>
            </a:r>
          </a:p>
          <a:p>
            <a:pPr marL="914400" lvl="1" indent="-457200">
              <a:lnSpc>
                <a:spcPct val="90000"/>
              </a:lnSpc>
              <a:buFont typeface="Arial" panose="020B0604020202020204" pitchFamily="34" charset="0"/>
              <a:buChar char="•"/>
            </a:pP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774788"/>
            <a:ext cx="12192000" cy="365125"/>
          </a:xfrm>
        </p:spPr>
        <p:txBody>
          <a:bodyPr/>
          <a:lstStyle/>
          <a:p>
            <a:r>
              <a:rPr lang="en-GB"/>
              <a:t>OFFICIAL</a:t>
            </a:r>
          </a:p>
        </p:txBody>
      </p:sp>
    </p:spTree>
    <p:extLst>
      <p:ext uri="{BB962C8B-B14F-4D97-AF65-F5344CB8AC3E}">
        <p14:creationId xmlns:p14="http://schemas.microsoft.com/office/powerpoint/2010/main" val="315031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F961D0-DF55-7939-F168-032E975BD2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5785F-B290-2299-E948-8FF483BAC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DF60FA-047B-5F50-68DB-CCC0070D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98B43A7B-402F-C10A-B47E-5095F2A2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222DC911-402B-2D36-A0D1-E9CED2723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6B754CB-E7B4-8EF1-F27D-A1611F805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0070A9-0E3F-6AF5-7B87-B3ED8978C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EB00E2B-0926-ADC4-A717-6BCC6FF9D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210DF4F-3F41-C324-4199-01E9688E17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16620BE2-FE59-FF26-3550-C0B5E0E73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EBEDCB9-143B-B1DA-E46A-6310C151B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5928A88-FF7C-CAA1-AE4F-019DFC7B8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8B201FA-8306-7B27-A7BC-4F6742E09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014FA22-18DD-E7FA-1562-6B8D7211968E}"/>
              </a:ext>
            </a:extLst>
          </p:cNvPr>
          <p:cNvSpPr txBox="1"/>
          <p:nvPr/>
        </p:nvSpPr>
        <p:spPr>
          <a:xfrm>
            <a:off x="609600" y="344384"/>
            <a:ext cx="10972800" cy="7197355"/>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Subgroups of Glasgow ASPC</a:t>
            </a:r>
          </a:p>
          <a:p>
            <a:pPr algn="ctr">
              <a:lnSpc>
                <a:spcPct val="90000"/>
              </a:lnSpc>
            </a:pPr>
            <a:endParaRPr lang="en-GB" sz="3200" b="1">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Support ASPC to deliver on aims &amp; objectives</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Current subgroups of the ASPC:</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Quality Assurance</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Learning Review Panel (joint panel with CPC)</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Financial Harm</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Learning &amp; Development</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Service User Representation Group (SURG)</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Data Quality </a:t>
            </a:r>
          </a:p>
          <a:p>
            <a:pPr marL="914400" lvl="1" indent="-457200">
              <a:lnSpc>
                <a:spcPct val="90000"/>
              </a:lnSpc>
              <a:buFont typeface="Arial" panose="020B0604020202020204" pitchFamily="34" charset="0"/>
              <a:buChar char="•"/>
            </a:pPr>
            <a:endParaRPr lang="en-GB" sz="3500">
              <a:solidFill>
                <a:srgbClr val="002060"/>
              </a:solidFill>
              <a:latin typeface="Arial"/>
              <a:cs typeface="Arial"/>
            </a:endParaRPr>
          </a:p>
          <a:p>
            <a:pPr algn="ctr">
              <a:lnSpc>
                <a:spcPct val="90000"/>
              </a:lnSpc>
            </a:pPr>
            <a:endParaRPr lang="en-GB" sz="2700" b="1">
              <a:solidFill>
                <a:srgbClr val="002060"/>
              </a:solidFill>
              <a:latin typeface="Arial"/>
              <a:cs typeface="Arial"/>
            </a:endParaRPr>
          </a:p>
          <a:p>
            <a:pPr>
              <a:lnSpc>
                <a:spcPct val="90000"/>
              </a:lnSpc>
            </a:pPr>
            <a:endParaRPr lang="en-GB" sz="2700" b="1">
              <a:solidFill>
                <a:srgbClr val="002060"/>
              </a:solidFill>
              <a:latin typeface="Arial"/>
              <a:cs typeface="Arial"/>
            </a:endParaRPr>
          </a:p>
          <a:p>
            <a:pPr>
              <a:lnSpc>
                <a:spcPct val="90000"/>
              </a:lnSpc>
            </a:pPr>
            <a:endParaRPr lang="en-GB" sz="27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8EE3AC9-EE6A-794E-E1F8-6E7F9F8CAFB4}"/>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232451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9330246"/>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National Groups</a:t>
            </a:r>
          </a:p>
          <a:p>
            <a:pPr>
              <a:lnSpc>
                <a:spcPct val="90000"/>
              </a:lnSpc>
            </a:pPr>
            <a:endParaRPr lang="en-GB" sz="32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National Implementation Group</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1371600" lvl="2" indent="-457200">
              <a:lnSpc>
                <a:spcPct val="90000"/>
              </a:lnSpc>
              <a:buFont typeface="Wingdings" panose="05000000000000000000" pitchFamily="2" charset="2"/>
              <a:buChar char="§"/>
            </a:pPr>
            <a:r>
              <a:rPr lang="en-GB" sz="3200">
                <a:solidFill>
                  <a:srgbClr val="002060"/>
                </a:solidFill>
                <a:latin typeface="Arial"/>
                <a:cs typeface="Arial"/>
              </a:rPr>
              <a:t>Chronologies</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Self-evaluation</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Advocacy and service user voice </a:t>
            </a:r>
          </a:p>
          <a:p>
            <a:pPr marL="1371600" lvl="2" indent="-457200">
              <a:lnSpc>
                <a:spcPct val="90000"/>
              </a:lnSpc>
              <a:buFont typeface="Wingdings" panose="05000000000000000000" pitchFamily="2" charset="2"/>
              <a:buChar char="§"/>
            </a:pPr>
            <a:r>
              <a:rPr lang="en-GB" sz="3200">
                <a:solidFill>
                  <a:srgbClr val="002060"/>
                </a:solidFill>
                <a:latin typeface="Arial"/>
                <a:cs typeface="Arial"/>
              </a:rPr>
              <a:t>Inquiries and use of investigatory powers and the role of council officer </a:t>
            </a:r>
          </a:p>
          <a:p>
            <a:pPr lvl="2">
              <a:lnSpc>
                <a:spcPct val="90000"/>
              </a:lnSpc>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ASP National Strategic Forum</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National ASP Learning &amp; Development Network</a:t>
            </a:r>
          </a:p>
          <a:p>
            <a:pPr marL="457200" indent="-457200">
              <a:lnSpc>
                <a:spcPct val="90000"/>
              </a:lnSpc>
              <a:buFont typeface="Arial" panose="020B0604020202020204" pitchFamily="34" charset="0"/>
              <a:buChar char="•"/>
            </a:pPr>
            <a:endParaRPr lang="en-GB" sz="3500">
              <a:solidFill>
                <a:srgbClr val="002060"/>
              </a:solidFill>
              <a:latin typeface="Arial"/>
              <a:cs typeface="Arial"/>
            </a:endParaRPr>
          </a:p>
          <a:p>
            <a:pPr lvl="1">
              <a:lnSpc>
                <a:spcPct val="90000"/>
              </a:lnSpc>
            </a:pPr>
            <a:endParaRPr lang="en-GB" sz="3500">
              <a:solidFill>
                <a:srgbClr val="002060"/>
              </a:solidFill>
              <a:latin typeface="Arial"/>
              <a:cs typeface="Arial"/>
            </a:endParaRPr>
          </a:p>
          <a:p>
            <a:pPr algn="ctr">
              <a:lnSpc>
                <a:spcPct val="90000"/>
              </a:lnSpc>
            </a:pPr>
            <a:endParaRPr lang="en-GB" sz="4000" b="1">
              <a:solidFill>
                <a:srgbClr val="002060"/>
              </a:solidFill>
              <a:latin typeface="Arial"/>
              <a:cs typeface="Arial"/>
            </a:endParaRPr>
          </a:p>
          <a:p>
            <a:pPr>
              <a:lnSpc>
                <a:spcPct val="90000"/>
              </a:lnSpc>
            </a:pPr>
            <a:endParaRPr lang="en-GB" sz="4000" b="1">
              <a:solidFill>
                <a:srgbClr val="002060"/>
              </a:solidFill>
              <a:latin typeface="Arial"/>
              <a:cs typeface="Arial"/>
            </a:endParaRPr>
          </a:p>
          <a:p>
            <a:pPr algn="ctr">
              <a:lnSpc>
                <a:spcPct val="90000"/>
              </a:lnSpc>
            </a:pPr>
            <a:endParaRPr lang="en-GB" sz="4000" b="1">
              <a:solidFill>
                <a:srgbClr val="002060"/>
              </a:solidFill>
              <a:latin typeface="Arial"/>
              <a:cs typeface="Arial"/>
            </a:endParaRPr>
          </a:p>
          <a:p>
            <a:pPr>
              <a:lnSpc>
                <a:spcPct val="90000"/>
              </a:lnSpc>
            </a:pPr>
            <a:endParaRPr lang="en-GB" sz="4000" b="1">
              <a:solidFill>
                <a:srgbClr val="002060"/>
              </a:solidFill>
              <a:latin typeface="Arial"/>
              <a:cs typeface="Arial"/>
            </a:endParaRPr>
          </a:p>
          <a:p>
            <a:pPr>
              <a:lnSpc>
                <a:spcPct val="90000"/>
              </a:lnSpc>
            </a:pPr>
            <a:endParaRPr lang="en-GB" sz="35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4242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214240" y="136525"/>
            <a:ext cx="11763213" cy="9094797"/>
          </a:xfrm>
          <a:prstGeom prst="rect">
            <a:avLst/>
          </a:prstGeom>
          <a:noFill/>
        </p:spPr>
        <p:txBody>
          <a:bodyPr wrap="square" rtlCol="0">
            <a:spAutoFit/>
          </a:bodyPr>
          <a:lstStyle/>
          <a:p>
            <a:pPr algn="ctr"/>
            <a:endParaRPr lang="en-GB" sz="3500" b="1">
              <a:solidFill>
                <a:srgbClr val="002060"/>
              </a:solidFill>
              <a:latin typeface="Arial" panose="020B0604020202020204" pitchFamily="34" charset="0"/>
              <a:cs typeface="Arial" panose="020B0604020202020204" pitchFamily="34" charset="0"/>
            </a:endParaRPr>
          </a:p>
          <a:p>
            <a:pPr algn="ctr"/>
            <a:r>
              <a:rPr lang="en-GB" sz="4000" b="1">
                <a:solidFill>
                  <a:srgbClr val="002060"/>
                </a:solidFill>
                <a:latin typeface="Arial" panose="020B0604020202020204" pitchFamily="34" charset="0"/>
                <a:cs typeface="Arial" panose="020B0604020202020204" pitchFamily="34" charset="0"/>
              </a:rPr>
              <a:t>Thank you for your participation!</a:t>
            </a:r>
          </a:p>
          <a:p>
            <a:pPr algn="ctr"/>
            <a:endParaRPr lang="en-GB" sz="3500" b="1">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000">
                <a:solidFill>
                  <a:srgbClr val="002060"/>
                </a:solidFill>
                <a:latin typeface="Arial" panose="020B0604020202020204" pitchFamily="34" charset="0"/>
                <a:cs typeface="Arial" panose="020B0604020202020204" pitchFamily="34" charset="0"/>
              </a:rPr>
              <a:t>Visit the ASPC website - </a:t>
            </a:r>
            <a:r>
              <a:rPr lang="en-GB" sz="3000">
                <a:solidFill>
                  <a:srgbClr val="002060"/>
                </a:solidFill>
                <a:latin typeface="Arial" panose="020B0604020202020204" pitchFamily="34" charset="0"/>
                <a:cs typeface="Arial" panose="020B0604020202020204" pitchFamily="34" charset="0"/>
                <a:hlinkClick r:id="rId4"/>
              </a:rPr>
              <a:t>https://glasgowadultprotection.org.uk/</a:t>
            </a: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000">
                <a:solidFill>
                  <a:srgbClr val="002060"/>
                </a:solidFill>
                <a:latin typeface="Arial" panose="020B0604020202020204" pitchFamily="34" charset="0"/>
                <a:cs typeface="Arial" panose="020B0604020202020204" pitchFamily="34" charset="0"/>
              </a:rPr>
              <a:t>Visit the CPC website - </a:t>
            </a:r>
            <a:r>
              <a:rPr lang="en-GB" sz="3000">
                <a:solidFill>
                  <a:srgbClr val="002060"/>
                </a:solidFill>
                <a:latin typeface="Arial" panose="020B0604020202020204" pitchFamily="34" charset="0"/>
                <a:cs typeface="Arial" panose="020B0604020202020204" pitchFamily="34" charset="0"/>
                <a:hlinkClick r:id="rId5"/>
              </a:rPr>
              <a:t>https://www.glasgowchildprotection.org.uk/</a:t>
            </a:r>
            <a:endParaRPr lang="en-GB" sz="3000">
              <a:solidFill>
                <a:srgbClr val="002060"/>
              </a:solidFill>
              <a:latin typeface="Arial" panose="020B0604020202020204" pitchFamily="34" charset="0"/>
              <a:cs typeface="Arial" panose="020B0604020202020204" pitchFamily="34" charset="0"/>
            </a:endParaRPr>
          </a:p>
          <a:p>
            <a:pPr>
              <a:lnSpc>
                <a:spcPct val="90000"/>
              </a:lnSpc>
            </a:pP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000">
                <a:solidFill>
                  <a:srgbClr val="002060"/>
                </a:solidFill>
                <a:latin typeface="Arial" panose="020B0604020202020204" pitchFamily="34" charset="0"/>
                <a:cs typeface="Arial" panose="020B0604020202020204" pitchFamily="34" charset="0"/>
              </a:rPr>
              <a:t>Contact the Public Protection Committees Team - </a:t>
            </a:r>
            <a:r>
              <a:rPr lang="en-GB" sz="3000">
                <a:solidFill>
                  <a:srgbClr val="002060"/>
                </a:solidFill>
                <a:latin typeface="Arial" panose="020B0604020202020204" pitchFamily="34" charset="0"/>
                <a:cs typeface="Arial" panose="020B0604020202020204" pitchFamily="34" charset="0"/>
                <a:hlinkClick r:id="rId6"/>
              </a:rPr>
              <a:t>publicprotectioncommittees@glasgow.gov.uk</a:t>
            </a: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000">
              <a:solidFill>
                <a:srgbClr val="002060"/>
              </a:solidFill>
              <a:latin typeface="Arial" panose="020B0604020202020204" pitchFamily="34" charset="0"/>
              <a:cs typeface="Arial" panose="020B0604020202020204" pitchFamily="34" charset="0"/>
            </a:endParaRPr>
          </a:p>
          <a:p>
            <a:pPr>
              <a:lnSpc>
                <a:spcPct val="90000"/>
              </a:lnSpc>
            </a:pPr>
            <a:endParaRPr lang="en-GB" sz="3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000">
              <a:solidFill>
                <a:srgbClr val="002060"/>
              </a:solidFill>
              <a:latin typeface="Arial" panose="020B0604020202020204" pitchFamily="34" charset="0"/>
              <a:cs typeface="Arial" panose="020B0604020202020204" pitchFamily="34" charset="0"/>
            </a:endParaRPr>
          </a:p>
          <a:p>
            <a:pPr>
              <a:lnSpc>
                <a:spcPct val="90000"/>
              </a:lnSpc>
            </a:pPr>
            <a:endParaRPr lang="en-GB" sz="3000">
              <a:solidFill>
                <a:srgbClr val="002060"/>
              </a:solidFill>
              <a:latin typeface="Arial" panose="020B0604020202020204" pitchFamily="34" charset="0"/>
              <a:cs typeface="Arial" panose="020B0604020202020204" pitchFamily="34" charset="0"/>
            </a:endParaRPr>
          </a:p>
          <a:p>
            <a:endParaRPr lang="en-GB" sz="40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0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BC4B635A-A6F7-E48B-9A4B-322232285E99}"/>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pic>
        <p:nvPicPr>
          <p:cNvPr id="4" name="Picture 3" descr="A qr code on a blue background">
            <a:extLst>
              <a:ext uri="{FF2B5EF4-FFF2-40B4-BE49-F238E27FC236}">
                <a16:creationId xmlns:a16="http://schemas.microsoft.com/office/drawing/2014/main" id="{3CBB08AE-863F-6E1D-A14F-D78249F797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1908" y="3601383"/>
            <a:ext cx="3120092" cy="3120092"/>
          </a:xfrm>
          <a:prstGeom prst="rect">
            <a:avLst/>
          </a:prstGeom>
        </p:spPr>
      </p:pic>
    </p:spTree>
    <p:extLst>
      <p:ext uri="{BB962C8B-B14F-4D97-AF65-F5344CB8AC3E}">
        <p14:creationId xmlns:p14="http://schemas.microsoft.com/office/powerpoint/2010/main" val="71456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A387D9-ACBC-0B37-CD8F-6DDF3EADB8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8DB2ED-08FA-E49E-4946-97ECA72A9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913638-7825-84BF-DE67-DC9CED01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6FFCD8BB-3392-E97A-DB28-7C6707EE51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1E82F18D-DD0D-EF50-7DFA-A85D8AB0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7F6580-F2A4-0DC8-5130-040784E23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B032561-ED9F-5BC4-3AD0-5F8D291E9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6432EEC-74F8-2957-C0D5-AA784A7BD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2915CD6-67C0-8A17-444F-30FF2D7BED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F803C8E3-749B-5BC5-1DC4-251C3EEE8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9655BB3-0C41-2834-3682-690642F03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BE6A17-0F51-D1B0-99AB-FACDDD80A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48C724E-B1B7-4CB6-8964-72414CCBC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4F0D40F8-86FD-EF5F-149B-BFFA8A2F5B63}"/>
              </a:ext>
            </a:extLst>
          </p:cNvPr>
          <p:cNvSpPr txBox="1"/>
          <p:nvPr/>
        </p:nvSpPr>
        <p:spPr>
          <a:xfrm>
            <a:off x="609600" y="344384"/>
            <a:ext cx="10972800" cy="5673861"/>
          </a:xfrm>
          <a:prstGeom prst="rect">
            <a:avLst/>
          </a:prstGeom>
          <a:noFill/>
        </p:spPr>
        <p:txBody>
          <a:bodyPr wrap="square" lIns="91440" tIns="45720" rIns="91440" bIns="45720" rtlCol="0" anchor="t">
            <a:spAutoFit/>
          </a:bodyPr>
          <a:lstStyle/>
          <a:p>
            <a:pPr algn="ctr">
              <a:lnSpc>
                <a:spcPct val="90000"/>
              </a:lnSpc>
            </a:pPr>
            <a:r>
              <a:rPr lang="en-GB" sz="4500" b="1" i="0">
                <a:solidFill>
                  <a:srgbClr val="002060"/>
                </a:solidFill>
                <a:effectLst/>
                <a:latin typeface="Arial"/>
                <a:cs typeface="Arial"/>
              </a:rPr>
              <a:t>Aims &amp; Objectives</a:t>
            </a:r>
          </a:p>
          <a:p>
            <a:pPr algn="ctr">
              <a:lnSpc>
                <a:spcPct val="90000"/>
              </a:lnSpc>
            </a:pPr>
            <a:endParaRPr lang="en-GB">
              <a:solidFill>
                <a:srgbClr val="002060"/>
              </a:solidFill>
              <a:latin typeface="Arial" panose="020B0604020202020204" pitchFamily="34" charset="0"/>
              <a:cs typeface="Arial" panose="020B0604020202020204" pitchFamily="34" charset="0"/>
            </a:endParaRPr>
          </a:p>
          <a:p>
            <a:pPr>
              <a:lnSpc>
                <a:spcPct val="90000"/>
              </a:lnSpc>
            </a:pPr>
            <a:r>
              <a:rPr lang="en-GB" sz="3500">
                <a:solidFill>
                  <a:srgbClr val="002060"/>
                </a:solidFill>
                <a:latin typeface="Arial"/>
                <a:cs typeface="Arial"/>
              </a:rPr>
              <a:t>By the end of this session, you will be able to: </a:t>
            </a:r>
          </a:p>
          <a:p>
            <a:pPr marL="457200" indent="-457200">
              <a:lnSpc>
                <a:spcPct val="90000"/>
              </a:lnSpc>
              <a:buFont typeface="Arial" panose="020B0604020202020204" pitchFamily="34" charset="0"/>
              <a:buChar char="•"/>
            </a:pPr>
            <a:r>
              <a:rPr lang="en-GB" sz="3000">
                <a:solidFill>
                  <a:srgbClr val="002060"/>
                </a:solidFill>
                <a:latin typeface="Arial"/>
                <a:cs typeface="Arial"/>
              </a:rPr>
              <a:t>Describe the role and functions of Adult Protection Committees (APCs)</a:t>
            </a:r>
            <a:endParaRPr lang="en-GB" sz="3000">
              <a:solidFill>
                <a:srgbClr val="000000"/>
              </a:solidFill>
              <a:latin typeface="Arial"/>
              <a:cs typeface="Arial"/>
            </a:endParaRPr>
          </a:p>
          <a:p>
            <a:pPr>
              <a:lnSpc>
                <a:spcPct val="90000"/>
              </a:lnSpc>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000">
                <a:solidFill>
                  <a:srgbClr val="002060"/>
                </a:solidFill>
                <a:latin typeface="Arial"/>
                <a:cs typeface="Arial"/>
              </a:rPr>
              <a:t>Explain the interface between Adult Protection Committees and operational practice</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000">
                <a:solidFill>
                  <a:srgbClr val="002060"/>
                </a:solidFill>
                <a:latin typeface="Arial"/>
                <a:cs typeface="Arial"/>
              </a:rPr>
              <a:t>Identify the structure and membership of Glasgow City Adult Support and Protection Committee</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000">
                <a:solidFill>
                  <a:srgbClr val="002060"/>
                </a:solidFill>
                <a:latin typeface="Arial"/>
                <a:cs typeface="Arial"/>
              </a:rPr>
              <a:t>Summarise the aims and objectives of Glasgow City Adult Support and Protection Committee</a:t>
            </a:r>
            <a:endParaRPr lang="en-GB" sz="3000"/>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F274B8D-4586-844E-F39B-1962F496B19F}"/>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21072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6906506"/>
          </a:xfrm>
          <a:prstGeom prst="rect">
            <a:avLst/>
          </a:prstGeom>
          <a:noFill/>
        </p:spPr>
        <p:txBody>
          <a:bodyPr wrap="square" lIns="91440" tIns="45720" rIns="91440" bIns="45720" rtlCol="0" anchor="t">
            <a:spAutoFit/>
          </a:bodyPr>
          <a:lstStyle/>
          <a:p>
            <a:pPr algn="ctr">
              <a:lnSpc>
                <a:spcPct val="90000"/>
              </a:lnSpc>
            </a:pPr>
            <a:r>
              <a:rPr lang="en-GB" sz="4500" b="1">
                <a:solidFill>
                  <a:srgbClr val="002060"/>
                </a:solidFill>
                <a:latin typeface="Arial"/>
                <a:cs typeface="Arial"/>
              </a:rPr>
              <a:t>Adult Protection Committees (APCs)</a:t>
            </a:r>
          </a:p>
          <a:p>
            <a:pPr algn="ctr">
              <a:lnSpc>
                <a:spcPct val="90000"/>
              </a:lnSpc>
            </a:pPr>
            <a:endParaRPr lang="en-GB" sz="3200" b="1">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Legally mandated, local, multi-agency strategic partnerships </a:t>
            </a:r>
          </a:p>
          <a:p>
            <a:pPr marL="457200" indent="-457200">
              <a:lnSpc>
                <a:spcPct val="90000"/>
              </a:lnSpc>
              <a:buFont typeface="Arial" panose="020B0604020202020204" pitchFamily="34" charset="0"/>
              <a:buChar char="•"/>
            </a:pPr>
            <a:endParaRPr lang="en-GB" sz="10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L</a:t>
            </a:r>
            <a:r>
              <a:rPr lang="en-GB" sz="3500" b="0" i="0">
                <a:solidFill>
                  <a:srgbClr val="002060"/>
                </a:solidFill>
                <a:effectLst/>
                <a:latin typeface="Arial" panose="020B0604020202020204" pitchFamily="34" charset="0"/>
                <a:cs typeface="Arial" panose="020B0604020202020204" pitchFamily="34" charset="0"/>
              </a:rPr>
              <a:t>ead on the development of local adult protection policy and practice</a:t>
            </a:r>
          </a:p>
          <a:p>
            <a:pPr marL="457200" indent="-457200">
              <a:lnSpc>
                <a:spcPct val="90000"/>
              </a:lnSpc>
              <a:buFont typeface="Arial" panose="020B0604020202020204" pitchFamily="34" charset="0"/>
              <a:buChar char="•"/>
            </a:pPr>
            <a:endParaRPr lang="en-GB" sz="10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b="0" i="0">
                <a:solidFill>
                  <a:srgbClr val="002060"/>
                </a:solidFill>
                <a:effectLst/>
                <a:latin typeface="Arial" panose="020B0604020202020204" pitchFamily="34" charset="0"/>
                <a:cs typeface="Arial" panose="020B0604020202020204" pitchFamily="34" charset="0"/>
              </a:rPr>
              <a:t>Develop, implement and improve adult protection strategy across and between agencies and the local community</a:t>
            </a: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10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b="0" i="0">
                <a:solidFill>
                  <a:srgbClr val="002060"/>
                </a:solidFill>
                <a:effectLst/>
                <a:latin typeface="Arial" panose="020B0604020202020204" pitchFamily="34" charset="0"/>
                <a:cs typeface="Arial" panose="020B0604020202020204" pitchFamily="34" charset="0"/>
              </a:rPr>
              <a:t>APCs are made up of se</a:t>
            </a:r>
            <a:r>
              <a:rPr lang="en-GB" sz="3500">
                <a:solidFill>
                  <a:srgbClr val="002060"/>
                </a:solidFill>
                <a:latin typeface="Arial" panose="020B0604020202020204" pitchFamily="34" charset="0"/>
                <a:cs typeface="Arial" panose="020B0604020202020204" pitchFamily="34" charset="0"/>
              </a:rPr>
              <a:t>nior reps from all local services that contribute to the protection of adults at risk of harm. </a:t>
            </a:r>
          </a:p>
          <a:p>
            <a:pPr marL="457200" indent="-457200">
              <a:lnSpc>
                <a:spcPct val="90000"/>
              </a:lnSpc>
              <a:buFont typeface="Arial" panose="020B0604020202020204" pitchFamily="34" charset="0"/>
              <a:buChar char="•"/>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187279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5937010"/>
          </a:xfrm>
          <a:prstGeom prst="rect">
            <a:avLst/>
          </a:prstGeom>
          <a:noFill/>
        </p:spPr>
        <p:txBody>
          <a:bodyPr wrap="square" lIns="91440" tIns="45720" rIns="91440" bIns="45720" rtlCol="0" anchor="t">
            <a:spAutoFit/>
          </a:bodyPr>
          <a:lstStyle/>
          <a:p>
            <a:pPr algn="ctr">
              <a:lnSpc>
                <a:spcPct val="90000"/>
              </a:lnSpc>
            </a:pPr>
            <a:r>
              <a:rPr lang="en-GB" sz="4500" b="1">
                <a:solidFill>
                  <a:srgbClr val="002060"/>
                </a:solidFill>
                <a:latin typeface="Arial"/>
                <a:cs typeface="Arial"/>
              </a:rPr>
              <a:t>Chief Officers Group (COG)</a:t>
            </a:r>
          </a:p>
          <a:p>
            <a:pPr algn="ctr">
              <a:lnSpc>
                <a:spcPct val="90000"/>
              </a:lnSpc>
            </a:pPr>
            <a:endParaRPr lang="en-GB" sz="3200" b="1">
              <a:solidFill>
                <a:srgbClr val="002060"/>
              </a:solidFill>
              <a:latin typeface="Arial"/>
              <a:cs typeface="Arial"/>
            </a:endParaRPr>
          </a:p>
          <a:p>
            <a:pPr marL="457200" indent="-457200">
              <a:lnSpc>
                <a:spcPct val="90000"/>
              </a:lnSpc>
              <a:buFont typeface="Arial" panose="020B0604020202020204" pitchFamily="34" charset="0"/>
              <a:buChar char="•"/>
            </a:pPr>
            <a:r>
              <a:rPr lang="en-GB" sz="3500" b="0" i="0">
                <a:solidFill>
                  <a:srgbClr val="002060"/>
                </a:solidFill>
                <a:effectLst/>
                <a:latin typeface="Arial" panose="020B0604020202020204" pitchFamily="34" charset="0"/>
                <a:cs typeface="Arial" panose="020B0604020202020204" pitchFamily="34" charset="0"/>
              </a:rPr>
              <a:t>Police, NHS &amp; </a:t>
            </a:r>
            <a:r>
              <a:rPr lang="en-GB" sz="3500">
                <a:solidFill>
                  <a:srgbClr val="002060"/>
                </a:solidFill>
                <a:latin typeface="Arial" panose="020B0604020202020204" pitchFamily="34" charset="0"/>
                <a:cs typeface="Arial" panose="020B0604020202020204" pitchFamily="34" charset="0"/>
              </a:rPr>
              <a:t>councils</a:t>
            </a:r>
            <a:r>
              <a:rPr lang="en-GB" sz="3500" b="0" i="0">
                <a:solidFill>
                  <a:srgbClr val="002060"/>
                </a:solidFill>
                <a:effectLst/>
                <a:latin typeface="Arial" panose="020B0604020202020204" pitchFamily="34" charset="0"/>
                <a:cs typeface="Arial" panose="020B0604020202020204" pitchFamily="34" charset="0"/>
              </a:rPr>
              <a:t> have the overall responsibility for </a:t>
            </a:r>
            <a:r>
              <a:rPr lang="en-GB" sz="3500">
                <a:solidFill>
                  <a:srgbClr val="002060"/>
                </a:solidFill>
                <a:latin typeface="Arial" panose="020B0604020202020204" pitchFamily="34" charset="0"/>
                <a:cs typeface="Arial" panose="020B0604020202020204" pitchFamily="34" charset="0"/>
              </a:rPr>
              <a:t>adult</a:t>
            </a:r>
            <a:r>
              <a:rPr lang="en-GB" sz="3500" b="0" i="0">
                <a:solidFill>
                  <a:srgbClr val="002060"/>
                </a:solidFill>
                <a:effectLst/>
                <a:latin typeface="Arial" panose="020B0604020202020204" pitchFamily="34" charset="0"/>
                <a:cs typeface="Arial" panose="020B0604020202020204" pitchFamily="34" charset="0"/>
              </a:rPr>
              <a:t> support &amp; protection</a:t>
            </a:r>
          </a:p>
          <a:p>
            <a:pPr marL="457200" indent="-457200">
              <a:lnSpc>
                <a:spcPct val="90000"/>
              </a:lnSpc>
              <a:buFont typeface="Arial" panose="020B0604020202020204" pitchFamily="34" charset="0"/>
              <a:buChar char="•"/>
            </a:pPr>
            <a:endParaRPr lang="en-GB" sz="10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Ensure their agencies work to effectively protect adults at risk of harm</a:t>
            </a:r>
          </a:p>
          <a:p>
            <a:pPr marL="457200" indent="-457200">
              <a:lnSpc>
                <a:spcPct val="90000"/>
              </a:lnSpc>
              <a:buFont typeface="Arial" panose="020B0604020202020204" pitchFamily="34" charset="0"/>
              <a:buChar char="•"/>
            </a:pPr>
            <a:endParaRPr lang="en-GB" sz="10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b="0" i="0">
                <a:solidFill>
                  <a:srgbClr val="002060"/>
                </a:solidFill>
                <a:effectLst/>
                <a:latin typeface="Arial" panose="020B0604020202020204" pitchFamily="34" charset="0"/>
                <a:cs typeface="Arial" panose="020B0604020202020204" pitchFamily="34" charset="0"/>
              </a:rPr>
              <a:t>Provide individual and collective responsibility for their agency’s leadership, direction and scrutiny of </a:t>
            </a:r>
            <a:r>
              <a:rPr lang="en-GB" sz="3500">
                <a:solidFill>
                  <a:srgbClr val="002060"/>
                </a:solidFill>
                <a:latin typeface="Arial" panose="020B0604020202020204" pitchFamily="34" charset="0"/>
                <a:cs typeface="Arial" panose="020B0604020202020204" pitchFamily="34" charset="0"/>
              </a:rPr>
              <a:t>ASP</a:t>
            </a:r>
            <a:endParaRPr lang="en-GB" sz="35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1000" b="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GB" sz="3500">
                <a:solidFill>
                  <a:srgbClr val="002060"/>
                </a:solidFill>
                <a:latin typeface="Arial" panose="020B0604020202020204" pitchFamily="34" charset="0"/>
                <a:cs typeface="Arial" panose="020B0604020202020204" pitchFamily="34" charset="0"/>
              </a:rPr>
              <a:t>H</a:t>
            </a:r>
            <a:r>
              <a:rPr lang="en-GB" sz="3500" b="0" i="0">
                <a:solidFill>
                  <a:srgbClr val="002060"/>
                </a:solidFill>
                <a:effectLst/>
                <a:latin typeface="Arial" panose="020B0604020202020204" pitchFamily="34" charset="0"/>
                <a:cs typeface="Arial" panose="020B0604020202020204" pitchFamily="34" charset="0"/>
              </a:rPr>
              <a:t>ave oversight of Adult Protection Committees </a:t>
            </a: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361289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10348987"/>
          </a:xfrm>
          <a:prstGeom prst="rect">
            <a:avLst/>
          </a:prstGeom>
          <a:noFill/>
        </p:spPr>
        <p:txBody>
          <a:bodyPr wrap="square" lIns="91440" tIns="45720" rIns="91440" bIns="45720" rtlCol="0" anchor="t">
            <a:spAutoFit/>
          </a:bodyPr>
          <a:lstStyle/>
          <a:p>
            <a:pPr algn="ctr"/>
            <a:r>
              <a:rPr lang="en-GB" sz="4500" b="1">
                <a:solidFill>
                  <a:srgbClr val="002060"/>
                </a:solidFill>
                <a:latin typeface="Arial"/>
                <a:cs typeface="Arial"/>
              </a:rPr>
              <a:t>Functions of APCs</a:t>
            </a:r>
          </a:p>
          <a:p>
            <a:endParaRPr lang="en-GB" sz="3200">
              <a:solidFill>
                <a:srgbClr val="002060"/>
              </a:solidFill>
              <a:latin typeface="Arial"/>
              <a:cs typeface="Arial"/>
            </a:endParaRPr>
          </a:p>
          <a:p>
            <a:pPr marL="457200" indent="-457200">
              <a:buFont typeface="Arial" panose="020B0604020202020204" pitchFamily="34" charset="0"/>
              <a:buChar char="•"/>
            </a:pPr>
            <a:r>
              <a:rPr lang="en-GB" sz="3500">
                <a:solidFill>
                  <a:srgbClr val="002060"/>
                </a:solidFill>
                <a:latin typeface="Arial"/>
                <a:cs typeface="Arial"/>
              </a:rPr>
              <a:t>Review procedures and practices </a:t>
            </a:r>
          </a:p>
          <a:p>
            <a:pPr marL="457200" indent="-457200">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Give information or advice relating to safeguarding of adults at risk</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Improving the skills and knowledge of officers or employees who have responsibility for safeguarding adults at risk of harm</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Improve co-operation between organisations</a:t>
            </a:r>
          </a:p>
          <a:p>
            <a:pPr marL="457200" indent="-457200">
              <a:lnSpc>
                <a:spcPct val="90000"/>
              </a:lnSpc>
              <a:buFont typeface="Arial" panose="020B0604020202020204" pitchFamily="34" charset="0"/>
              <a:buChar char="•"/>
            </a:pPr>
            <a:endParaRPr lang="en-GB" sz="1000">
              <a:solidFill>
                <a:srgbClr val="002060"/>
              </a:solidFill>
              <a:latin typeface="Arial"/>
              <a:cs typeface="Arial"/>
            </a:endParaRPr>
          </a:p>
          <a:p>
            <a:pPr marL="457200" indent="-457200">
              <a:lnSpc>
                <a:spcPct val="90000"/>
              </a:lnSpc>
              <a:buFont typeface="Arial" panose="020B0604020202020204" pitchFamily="34" charset="0"/>
              <a:buChar char="•"/>
            </a:pPr>
            <a:r>
              <a:rPr lang="en-GB" sz="3500">
                <a:solidFill>
                  <a:srgbClr val="002060"/>
                </a:solidFill>
                <a:latin typeface="Arial"/>
                <a:cs typeface="Arial"/>
              </a:rPr>
              <a:t>Any other function specified by Scottish Ministers</a:t>
            </a:r>
          </a:p>
          <a:p>
            <a:pPr marL="457200" indent="-457200">
              <a:lnSpc>
                <a:spcPct val="90000"/>
              </a:lnSpc>
              <a:buFont typeface="Arial" panose="020B0604020202020204" pitchFamily="34" charset="0"/>
              <a:buChar char="•"/>
            </a:pPr>
            <a:endParaRPr lang="en-GB" sz="3500">
              <a:solidFill>
                <a:srgbClr val="002060"/>
              </a:solidFill>
              <a:latin typeface="Arial"/>
              <a:cs typeface="Arial"/>
            </a:endParaRPr>
          </a:p>
          <a:p>
            <a:pPr>
              <a:lnSpc>
                <a:spcPct val="90000"/>
              </a:lnSpc>
            </a:pPr>
            <a:endParaRPr lang="en-GB" sz="3500">
              <a:solidFill>
                <a:srgbClr val="002060"/>
              </a:solidFill>
              <a:latin typeface="Arial"/>
              <a:cs typeface="Arial"/>
            </a:endParaRPr>
          </a:p>
          <a:p>
            <a:pPr>
              <a:lnSpc>
                <a:spcPct val="90000"/>
              </a:lnSpc>
            </a:pPr>
            <a:endParaRPr lang="en-GB" sz="350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marL="1371600" lvl="2"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302798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8783943"/>
          </a:xfrm>
          <a:prstGeom prst="rect">
            <a:avLst/>
          </a:prstGeom>
          <a:noFill/>
        </p:spPr>
        <p:txBody>
          <a:bodyPr wrap="square" lIns="91440" tIns="45720" rIns="91440" bIns="45720" rtlCol="0" anchor="t">
            <a:spAutoFit/>
          </a:bodyPr>
          <a:lstStyle/>
          <a:p>
            <a:pPr algn="ctr">
              <a:lnSpc>
                <a:spcPct val="90000"/>
              </a:lnSpc>
            </a:pPr>
            <a:r>
              <a:rPr lang="en-GB" sz="4500" b="1">
                <a:solidFill>
                  <a:srgbClr val="002060"/>
                </a:solidFill>
                <a:latin typeface="Arial"/>
                <a:cs typeface="Arial"/>
              </a:rPr>
              <a:t>Procedures and Practices</a:t>
            </a:r>
          </a:p>
          <a:p>
            <a:pPr algn="ctr">
              <a:lnSpc>
                <a:spcPct val="90000"/>
              </a:lnSpc>
            </a:pPr>
            <a:endParaRPr lang="en-GB" sz="3200" b="1">
              <a:solidFill>
                <a:srgbClr val="002060"/>
              </a:solidFill>
              <a:latin typeface="Arial"/>
              <a:cs typeface="Arial"/>
            </a:endParaRPr>
          </a:p>
          <a:p>
            <a:pPr marL="457200" indent="-457200">
              <a:buFont typeface="Arial"/>
              <a:buChar char="•"/>
            </a:pPr>
            <a:r>
              <a:rPr lang="en-GB" sz="3500">
                <a:solidFill>
                  <a:srgbClr val="002060"/>
                </a:solidFill>
                <a:latin typeface="Arial"/>
                <a:ea typeface="+mn-lt"/>
                <a:cs typeface="+mn-lt"/>
              </a:rPr>
              <a:t>Ensure local ASP policies, procedures and guidance are informed by the Act and Codes of Practice</a:t>
            </a:r>
          </a:p>
          <a:p>
            <a:pPr marL="457200" indent="-457200">
              <a:buFont typeface="Arial"/>
              <a:buChar char="•"/>
            </a:pPr>
            <a:endParaRPr lang="en-GB" sz="1000">
              <a:solidFill>
                <a:srgbClr val="002060"/>
              </a:solidFill>
              <a:latin typeface="Arial"/>
              <a:ea typeface="+mn-lt"/>
              <a:cs typeface="+mn-lt"/>
            </a:endParaRPr>
          </a:p>
          <a:p>
            <a:pPr marL="457200" indent="-457200">
              <a:buFont typeface="Arial"/>
              <a:buChar char="•"/>
            </a:pPr>
            <a:r>
              <a:rPr lang="en-GB" sz="3500">
                <a:solidFill>
                  <a:srgbClr val="002060"/>
                </a:solidFill>
                <a:latin typeface="Arial"/>
                <a:ea typeface="+mn-lt"/>
                <a:cs typeface="+mn-lt"/>
              </a:rPr>
              <a:t>Develop, disseminate and review the effectiveness of inter-agency policies, procedures and guidance</a:t>
            </a:r>
          </a:p>
          <a:p>
            <a:pPr marL="457200" indent="-457200">
              <a:buFont typeface="Arial"/>
              <a:buChar char="•"/>
            </a:pPr>
            <a:endParaRPr lang="en-US" sz="1000">
              <a:solidFill>
                <a:srgbClr val="002060"/>
              </a:solidFill>
              <a:latin typeface="Arial"/>
              <a:ea typeface="+mn-lt"/>
              <a:cs typeface="+mn-lt"/>
            </a:endParaRPr>
          </a:p>
          <a:p>
            <a:pPr marL="457200" indent="-457200">
              <a:buFont typeface="Arial"/>
              <a:buChar char="•"/>
            </a:pPr>
            <a:r>
              <a:rPr lang="en-GB" sz="3500">
                <a:solidFill>
                  <a:srgbClr val="002060"/>
                </a:solidFill>
                <a:latin typeface="Arial"/>
                <a:ea typeface="+mn-lt"/>
                <a:cs typeface="+mn-lt"/>
              </a:rPr>
              <a:t>Ensure policies, procedures and guidance are developed around current and emerging issues</a:t>
            </a:r>
            <a:endParaRPr lang="en-GB" sz="1400" i="0">
              <a:solidFill>
                <a:srgbClr val="002060"/>
              </a:solidFill>
              <a:effectLst/>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marL="1371600" lvl="2"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14566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11018401"/>
          </a:xfrm>
          <a:prstGeom prst="rect">
            <a:avLst/>
          </a:prstGeom>
          <a:noFill/>
        </p:spPr>
        <p:txBody>
          <a:bodyPr wrap="square" lIns="91440" tIns="45720" rIns="91440" bIns="45720" rtlCol="0" anchor="t">
            <a:spAutoFit/>
          </a:bodyPr>
          <a:lstStyle/>
          <a:p>
            <a:pPr algn="ctr">
              <a:lnSpc>
                <a:spcPct val="90000"/>
              </a:lnSpc>
            </a:pPr>
            <a:r>
              <a:rPr lang="en-GB" sz="4500" b="1">
                <a:solidFill>
                  <a:srgbClr val="002060"/>
                </a:solidFill>
                <a:latin typeface="Arial"/>
                <a:cs typeface="Arial"/>
              </a:rPr>
              <a:t>Giving Information or Advice</a:t>
            </a:r>
          </a:p>
          <a:p>
            <a:pPr algn="ctr">
              <a:lnSpc>
                <a:spcPct val="90000"/>
              </a:lnSpc>
            </a:pPr>
            <a:endParaRPr lang="en-GB" sz="3200" b="1">
              <a:solidFill>
                <a:srgbClr val="002060"/>
              </a:solidFill>
              <a:latin typeface="Arial"/>
              <a:cs typeface="Arial"/>
            </a:endParaRPr>
          </a:p>
          <a:p>
            <a:pPr marL="457200" indent="-457200">
              <a:lnSpc>
                <a:spcPct val="90000"/>
              </a:lnSpc>
              <a:buFont typeface="Arial"/>
              <a:buChar char="•"/>
            </a:pPr>
            <a:r>
              <a:rPr lang="en-GB" sz="3500">
                <a:solidFill>
                  <a:srgbClr val="002060"/>
                </a:solidFill>
                <a:latin typeface="Arial"/>
                <a:cs typeface="Arial"/>
              </a:rPr>
              <a:t>Understand local practice and performance </a:t>
            </a:r>
          </a:p>
          <a:p>
            <a:pPr marL="457200" indent="-457200">
              <a:lnSpc>
                <a:spcPct val="90000"/>
              </a:lnSpc>
              <a:buFont typeface="Arial"/>
              <a:buChar char="•"/>
            </a:pPr>
            <a:endParaRPr lang="en-GB" sz="1500">
              <a:solidFill>
                <a:srgbClr val="002060"/>
              </a:solidFill>
              <a:latin typeface="Arial"/>
              <a:cs typeface="Arial"/>
            </a:endParaRPr>
          </a:p>
          <a:p>
            <a:pPr marL="457200" indent="-457200">
              <a:lnSpc>
                <a:spcPct val="90000"/>
              </a:lnSpc>
              <a:buFont typeface="Arial"/>
              <a:buChar char="•"/>
            </a:pPr>
            <a:r>
              <a:rPr lang="en-GB" sz="3500">
                <a:solidFill>
                  <a:srgbClr val="002060"/>
                </a:solidFill>
                <a:latin typeface="Arial"/>
                <a:cs typeface="Arial"/>
              </a:rPr>
              <a:t>Data collection &amp; analysis from:</a:t>
            </a:r>
          </a:p>
          <a:p>
            <a:pPr marL="457200" indent="-457200">
              <a:lnSpc>
                <a:spcPct val="90000"/>
              </a:lnSpc>
              <a:buFont typeface="Arial"/>
              <a:buChar char="•"/>
            </a:pPr>
            <a:endParaRPr lang="en-GB" sz="1000" i="0">
              <a:solidFill>
                <a:srgbClr val="002060"/>
              </a:solidFill>
              <a:effectLst/>
              <a:latin typeface="Arial" panose="020B0604020202020204" pitchFamily="34" charset="0"/>
              <a:cs typeface="Arial" panose="020B0604020202020204" pitchFamily="34" charset="0"/>
            </a:endParaRPr>
          </a:p>
          <a:p>
            <a:pPr marL="1371600" lvl="2" indent="-457200">
              <a:lnSpc>
                <a:spcPct val="90000"/>
              </a:lnSpc>
              <a:buFont typeface="Wingdings" panose="05000000000000000000" pitchFamily="2" charset="2"/>
              <a:buChar char="§"/>
            </a:pPr>
            <a:r>
              <a:rPr lang="en-GB" sz="3200">
                <a:solidFill>
                  <a:srgbClr val="0070C0"/>
                </a:solidFill>
                <a:latin typeface="Arial"/>
                <a:cs typeface="Arial"/>
                <a:hlinkClick r:id="rId4">
                  <a:extLst>
                    <a:ext uri="{A12FA001-AC4F-418D-AE19-62706E023703}">
                      <ahyp:hlinkClr xmlns:ahyp="http://schemas.microsoft.com/office/drawing/2018/hyperlinkcolor" val="tx"/>
                    </a:ext>
                  </a:extLst>
                </a:hlinkClick>
              </a:rPr>
              <a:t>National Minimum Dataset</a:t>
            </a:r>
            <a:endParaRPr lang="en-GB" sz="3200">
              <a:solidFill>
                <a:srgbClr val="0070C0"/>
              </a:solidFill>
              <a:latin typeface="Arial"/>
              <a:cs typeface="Arial"/>
            </a:endParaRPr>
          </a:p>
          <a:p>
            <a:pPr marL="1371600" lvl="2" indent="-457200">
              <a:lnSpc>
                <a:spcPct val="90000"/>
              </a:lnSpc>
              <a:buFont typeface="Wingdings" panose="05000000000000000000" pitchFamily="2" charset="2"/>
              <a:buChar char="§"/>
            </a:pPr>
            <a:endParaRPr lang="en-GB" sz="1000">
              <a:solidFill>
                <a:srgbClr val="002060"/>
              </a:solidFill>
              <a:latin typeface="Arial"/>
              <a:cs typeface="Arial"/>
            </a:endParaRPr>
          </a:p>
          <a:p>
            <a:pPr marL="1371600" lvl="2" indent="-457200">
              <a:lnSpc>
                <a:spcPct val="90000"/>
              </a:lnSpc>
              <a:buFont typeface="Wingdings" panose="05000000000000000000" pitchFamily="2" charset="2"/>
              <a:buChar char="§"/>
            </a:pPr>
            <a:r>
              <a:rPr lang="en-GB" sz="3200">
                <a:solidFill>
                  <a:srgbClr val="002060"/>
                </a:solidFill>
                <a:latin typeface="Arial"/>
                <a:cs typeface="Arial"/>
              </a:rPr>
              <a:t>Audit and quality assurance activity</a:t>
            </a:r>
          </a:p>
          <a:p>
            <a:pPr marL="1371600" lvl="2" indent="-457200">
              <a:lnSpc>
                <a:spcPct val="90000"/>
              </a:lnSpc>
              <a:buFont typeface="Wingdings" panose="05000000000000000000" pitchFamily="2" charset="2"/>
              <a:buChar char="§"/>
            </a:pPr>
            <a:endParaRPr lang="en-GB" sz="1000">
              <a:solidFill>
                <a:srgbClr val="0070C0"/>
              </a:solidFill>
              <a:latin typeface="Arial" panose="020B0604020202020204" pitchFamily="34" charset="0"/>
              <a:cs typeface="Arial" panose="020B0604020202020204" pitchFamily="34" charset="0"/>
            </a:endParaRPr>
          </a:p>
          <a:p>
            <a:pPr marL="1371600" lvl="2" indent="-457200">
              <a:lnSpc>
                <a:spcPct val="90000"/>
              </a:lnSpc>
              <a:buFont typeface="Wingdings" panose="05000000000000000000" pitchFamily="2" charset="2"/>
              <a:buChar char="§"/>
            </a:pPr>
            <a:r>
              <a:rPr lang="en-GB" sz="3200">
                <a:solidFill>
                  <a:srgbClr val="0070C0"/>
                </a:solidFill>
                <a:latin typeface="Arial"/>
                <a:cs typeface="Arial"/>
                <a:hlinkClick r:id="rId5">
                  <a:extLst>
                    <a:ext uri="{A12FA001-AC4F-418D-AE19-62706E023703}">
                      <ahyp:hlinkClr xmlns:ahyp="http://schemas.microsoft.com/office/drawing/2018/hyperlinkcolor" val="tx"/>
                    </a:ext>
                  </a:extLst>
                </a:hlinkClick>
              </a:rPr>
              <a:t>Learning Reviews</a:t>
            </a:r>
            <a:endParaRPr lang="en-GB" sz="3200">
              <a:solidFill>
                <a:srgbClr val="0070C0"/>
              </a:solidFill>
              <a:latin typeface="Arial"/>
              <a:cs typeface="Arial"/>
            </a:endParaRPr>
          </a:p>
          <a:p>
            <a:pPr marL="1371600" lvl="2" indent="-457200">
              <a:lnSpc>
                <a:spcPct val="90000"/>
              </a:lnSpc>
              <a:buFont typeface="Wingdings" panose="05000000000000000000" pitchFamily="2" charset="2"/>
              <a:buChar char="§"/>
            </a:pPr>
            <a:endParaRPr lang="en-GB" sz="1000">
              <a:solidFill>
                <a:srgbClr val="002060"/>
              </a:solidFill>
              <a:latin typeface="Arial" panose="020B0604020202020204" pitchFamily="34" charset="0"/>
              <a:cs typeface="Arial" panose="020B0604020202020204" pitchFamily="34" charset="0"/>
            </a:endParaRPr>
          </a:p>
          <a:p>
            <a:pPr marL="1371600" lvl="2" indent="-457200">
              <a:lnSpc>
                <a:spcPct val="90000"/>
              </a:lnSpc>
              <a:buFont typeface="Wingdings" panose="05000000000000000000" pitchFamily="2" charset="2"/>
              <a:buChar char="§"/>
            </a:pPr>
            <a:r>
              <a:rPr lang="en-GB" sz="3200">
                <a:solidFill>
                  <a:srgbClr val="0070C0"/>
                </a:solidFill>
                <a:latin typeface="Arial"/>
                <a:cs typeface="Arial"/>
                <a:hlinkClick r:id="rId6">
                  <a:extLst>
                    <a:ext uri="{A12FA001-AC4F-418D-AE19-62706E023703}">
                      <ahyp:hlinkClr xmlns:ahyp="http://schemas.microsoft.com/office/drawing/2018/hyperlinkcolor" val="tx"/>
                    </a:ext>
                  </a:extLst>
                </a:hlinkClick>
              </a:rPr>
              <a:t>Large Scale Investigations</a:t>
            </a:r>
            <a:endParaRPr lang="en-GB" sz="3200">
              <a:solidFill>
                <a:srgbClr val="0070C0"/>
              </a:solidFill>
              <a:latin typeface="Arial"/>
              <a:cs typeface="Arial"/>
            </a:endParaRPr>
          </a:p>
          <a:p>
            <a:pPr marL="914400" lvl="1" indent="-457200">
              <a:lnSpc>
                <a:spcPct val="90000"/>
              </a:lnSpc>
              <a:buFont typeface="Courier New"/>
              <a:buChar char="o"/>
            </a:pPr>
            <a:endParaRPr lang="en-GB" sz="1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a:buChar char="•"/>
            </a:pPr>
            <a:r>
              <a:rPr lang="en-GB" sz="3500">
                <a:solidFill>
                  <a:srgbClr val="002060"/>
                </a:solidFill>
                <a:latin typeface="Arial"/>
                <a:cs typeface="Arial"/>
              </a:rPr>
              <a:t>Public awareness</a:t>
            </a:r>
            <a:endParaRPr lang="en-GB" sz="3500">
              <a:solidFill>
                <a:srgbClr val="002060"/>
              </a:solidFill>
              <a:latin typeface="Arial" panose="020B0604020202020204" pitchFamily="34" charset="0"/>
              <a:cs typeface="Arial" panose="020B0604020202020204" pitchFamily="34" charset="0"/>
            </a:endParaRPr>
          </a:p>
          <a:p>
            <a:pPr lvl="1">
              <a:lnSpc>
                <a:spcPct val="90000"/>
              </a:lnSpc>
            </a:pPr>
            <a:endParaRPr lang="en-GB" sz="3500">
              <a:solidFill>
                <a:srgbClr val="002060"/>
              </a:solidFill>
              <a:latin typeface="Arial" panose="020B0604020202020204" pitchFamily="34" charset="0"/>
              <a:cs typeface="Arial" panose="020B0604020202020204" pitchFamily="34" charset="0"/>
            </a:endParaRPr>
          </a:p>
          <a:p>
            <a:pPr algn="ctr">
              <a:lnSpc>
                <a:spcPct val="90000"/>
              </a:lnSpc>
            </a:pPr>
            <a:endParaRPr lang="en-GB" sz="1400" b="1">
              <a:solidFill>
                <a:srgbClr val="002060"/>
              </a:solidFill>
              <a:latin typeface="Arial" panose="020B0604020202020204" pitchFamily="34" charset="0"/>
              <a:cs typeface="Arial" panose="020B0604020202020204" pitchFamily="34" charset="0"/>
            </a:endParaRPr>
          </a:p>
          <a:p>
            <a:pPr marL="457200" indent="-457200">
              <a:buFont typeface="Arial"/>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14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marL="1371600" lvl="2"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46215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6A4801D-4928-156D-6803-BD1EBB848859}"/>
              </a:ext>
            </a:extLst>
          </p:cNvPr>
          <p:cNvSpPr txBox="1"/>
          <p:nvPr/>
        </p:nvSpPr>
        <p:spPr>
          <a:xfrm>
            <a:off x="609600" y="344384"/>
            <a:ext cx="10972800" cy="10298204"/>
          </a:xfrm>
          <a:prstGeom prst="rect">
            <a:avLst/>
          </a:prstGeom>
          <a:noFill/>
        </p:spPr>
        <p:txBody>
          <a:bodyPr wrap="square" lIns="91440" tIns="45720" rIns="91440" bIns="45720" rtlCol="0" anchor="t">
            <a:spAutoFit/>
          </a:bodyPr>
          <a:lstStyle/>
          <a:p>
            <a:pPr algn="ctr">
              <a:lnSpc>
                <a:spcPct val="90000"/>
              </a:lnSpc>
            </a:pPr>
            <a:r>
              <a:rPr lang="en-GB" sz="4500" b="1">
                <a:solidFill>
                  <a:srgbClr val="002060"/>
                </a:solidFill>
                <a:latin typeface="Arial"/>
                <a:cs typeface="Arial"/>
              </a:rPr>
              <a:t>Improving Skills and Knowledge</a:t>
            </a:r>
          </a:p>
          <a:p>
            <a:pPr marL="457200" indent="-457200">
              <a:lnSpc>
                <a:spcPct val="90000"/>
              </a:lnSpc>
              <a:buFont typeface="Arial"/>
              <a:buChar char="•"/>
            </a:pPr>
            <a:endParaRPr lang="en-GB" sz="3500">
              <a:solidFill>
                <a:srgbClr val="002060"/>
              </a:solidFill>
              <a:latin typeface="Arial"/>
              <a:cs typeface="Arial"/>
            </a:endParaRPr>
          </a:p>
          <a:p>
            <a:pPr marL="457200" indent="-457200">
              <a:lnSpc>
                <a:spcPct val="90000"/>
              </a:lnSpc>
              <a:buFont typeface="Arial"/>
              <a:buChar char="•"/>
            </a:pPr>
            <a:r>
              <a:rPr lang="en-GB" sz="3500">
                <a:solidFill>
                  <a:srgbClr val="002060"/>
                </a:solidFill>
                <a:latin typeface="Arial"/>
                <a:cs typeface="Arial"/>
              </a:rPr>
              <a:t>Learning and development</a:t>
            </a:r>
          </a:p>
          <a:p>
            <a:pPr marL="457200" indent="-457200">
              <a:lnSpc>
                <a:spcPct val="90000"/>
              </a:lnSpc>
              <a:buFont typeface="Arial"/>
              <a:buChar char="•"/>
            </a:pPr>
            <a:endParaRPr lang="en-GB" sz="1500">
              <a:solidFill>
                <a:srgbClr val="002060"/>
              </a:solidFill>
              <a:latin typeface="Arial"/>
              <a:cs typeface="Arial"/>
            </a:endParaRPr>
          </a:p>
          <a:p>
            <a:pPr marL="457200" indent="-457200">
              <a:lnSpc>
                <a:spcPct val="90000"/>
              </a:lnSpc>
              <a:buFont typeface="Arial"/>
              <a:buChar char="•"/>
            </a:pPr>
            <a:r>
              <a:rPr lang="en-GB" sz="3500">
                <a:solidFill>
                  <a:srgbClr val="002060"/>
                </a:solidFill>
                <a:latin typeface="Arial"/>
                <a:cs typeface="Arial"/>
              </a:rPr>
              <a:t>Local training strategy required which recognises the roles and responsibilities of staff and office holders </a:t>
            </a:r>
          </a:p>
          <a:p>
            <a:pPr marL="457200" indent="-457200">
              <a:lnSpc>
                <a:spcPct val="90000"/>
              </a:lnSpc>
              <a:buFont typeface="Arial"/>
              <a:buChar char="•"/>
            </a:pPr>
            <a:endParaRPr lang="en-GB" sz="1500">
              <a:solidFill>
                <a:srgbClr val="002060"/>
              </a:solidFill>
              <a:latin typeface="Arial"/>
              <a:cs typeface="Arial"/>
            </a:endParaRPr>
          </a:p>
          <a:p>
            <a:pPr marL="457200" indent="-457200">
              <a:lnSpc>
                <a:spcPct val="90000"/>
              </a:lnSpc>
              <a:buFont typeface="Arial"/>
              <a:buChar char="•"/>
            </a:pPr>
            <a:r>
              <a:rPr lang="en-GB" sz="3500">
                <a:solidFill>
                  <a:srgbClr val="002060"/>
                </a:solidFill>
                <a:latin typeface="Arial"/>
                <a:cs typeface="Arial"/>
              </a:rPr>
              <a:t>Communication and engagement strategy</a:t>
            </a:r>
            <a:endParaRPr lang="en-GB" sz="3500">
              <a:solidFill>
                <a:srgbClr val="002060"/>
              </a:solidFill>
              <a:latin typeface="Arial" panose="020B0604020202020204" pitchFamily="34" charset="0"/>
              <a:cs typeface="Arial" panose="020B0604020202020204" pitchFamily="34" charset="0"/>
            </a:endParaRPr>
          </a:p>
          <a:p>
            <a:pPr indent="-457200">
              <a:lnSpc>
                <a:spcPct val="90000"/>
              </a:lnSpc>
              <a:buFont typeface="Arial"/>
              <a:buChar char="•"/>
            </a:pPr>
            <a:endParaRPr lang="en-GB" sz="3500">
              <a:solidFill>
                <a:srgbClr val="002060"/>
              </a:solidFill>
              <a:latin typeface="Arial" panose="020B0604020202020204" pitchFamily="34" charset="0"/>
              <a:cs typeface="Arial" panose="020B0604020202020204" pitchFamily="34" charset="0"/>
            </a:endParaRPr>
          </a:p>
          <a:p>
            <a:pPr lvl="1">
              <a:lnSpc>
                <a:spcPct val="90000"/>
              </a:lnSpc>
            </a:pPr>
            <a:endParaRPr lang="en-GB" sz="3500">
              <a:solidFill>
                <a:srgbClr val="002060"/>
              </a:solidFill>
              <a:latin typeface="Arial" panose="020B0604020202020204" pitchFamily="34" charset="0"/>
              <a:cs typeface="Arial" panose="020B0604020202020204" pitchFamily="34" charset="0"/>
            </a:endParaRPr>
          </a:p>
          <a:p>
            <a:pPr algn="ctr">
              <a:lnSpc>
                <a:spcPct val="90000"/>
              </a:lnSpc>
            </a:pPr>
            <a:endParaRPr lang="en-GB" sz="1400" b="1">
              <a:solidFill>
                <a:srgbClr val="002060"/>
              </a:solidFill>
              <a:latin typeface="Arial" panose="020B0604020202020204" pitchFamily="34" charset="0"/>
              <a:cs typeface="Arial" panose="020B0604020202020204" pitchFamily="34" charset="0"/>
            </a:endParaRPr>
          </a:p>
          <a:p>
            <a:pPr marL="457200" indent="-457200">
              <a:buFont typeface="Arial"/>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14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algn="ctr">
              <a:lnSpc>
                <a:spcPct val="90000"/>
              </a:lnSpc>
            </a:pPr>
            <a:endParaRPr lang="en-GB" sz="4000" b="1">
              <a:solidFill>
                <a:srgbClr val="002060"/>
              </a:solidFill>
              <a:latin typeface="Arial" panose="020B0604020202020204" pitchFamily="34" charset="0"/>
              <a:cs typeface="Arial" panose="020B0604020202020204" pitchFamily="34" charset="0"/>
            </a:endParaRPr>
          </a:p>
          <a:p>
            <a:pPr marL="1371600" lvl="2" indent="-457200">
              <a:lnSpc>
                <a:spcPct val="90000"/>
              </a:lnSpc>
              <a:buFont typeface="Arial" panose="020B0604020202020204" pitchFamily="34" charset="0"/>
              <a:buChar char="•"/>
            </a:pPr>
            <a:endParaRPr lang="en-GB" sz="3500">
              <a:solidFill>
                <a:srgbClr val="002060"/>
              </a:solidFill>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6AABBFB-C0BB-24AA-1DD8-F007929CEFCA}"/>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spTree>
    <p:extLst>
      <p:ext uri="{BB962C8B-B14F-4D97-AF65-F5344CB8AC3E}">
        <p14:creationId xmlns:p14="http://schemas.microsoft.com/office/powerpoint/2010/main" val="201028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8402-05F0-9C9D-9CE9-55AC2F60BA8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24F50D-2DED-08CA-2C0F-70AD54A7E279}"/>
              </a:ext>
            </a:extLst>
          </p:cNvPr>
          <p:cNvSpPr txBox="1"/>
          <p:nvPr/>
        </p:nvSpPr>
        <p:spPr>
          <a:xfrm>
            <a:off x="270933" y="344384"/>
            <a:ext cx="11316463" cy="7834452"/>
          </a:xfrm>
          <a:prstGeom prst="rect">
            <a:avLst/>
          </a:prstGeom>
          <a:noFill/>
        </p:spPr>
        <p:txBody>
          <a:bodyPr wrap="square" lIns="91440" tIns="45720" rIns="91440" bIns="45720" rtlCol="0" anchor="t">
            <a:spAutoFit/>
          </a:bodyPr>
          <a:lstStyle/>
          <a:p>
            <a:pPr algn="ctr">
              <a:lnSpc>
                <a:spcPct val="90000"/>
              </a:lnSpc>
            </a:pPr>
            <a:r>
              <a:rPr lang="en-GB" sz="4000" b="1">
                <a:solidFill>
                  <a:srgbClr val="002060"/>
                </a:solidFill>
                <a:latin typeface="Arial"/>
                <a:cs typeface="Arial"/>
              </a:rPr>
              <a:t>Interface Between APC &amp; Operational Practice</a:t>
            </a:r>
          </a:p>
          <a:p>
            <a:pPr algn="l" fontAlgn="base"/>
            <a:endParaRPr lang="en-GB" b="1">
              <a:solidFill>
                <a:srgbClr val="002060"/>
              </a:solidFill>
              <a:latin typeface="Arial"/>
              <a:cs typeface="Arial"/>
            </a:endParaRPr>
          </a:p>
          <a:p>
            <a:pPr algn="l" fontAlgn="base"/>
            <a:r>
              <a:rPr lang="en-GB" sz="4000">
                <a:solidFill>
                  <a:srgbClr val="002060"/>
                </a:solidFill>
                <a:latin typeface="Arial"/>
                <a:cs typeface="Arial"/>
              </a:rPr>
              <a:t>Discussion point: </a:t>
            </a:r>
          </a:p>
          <a:p>
            <a:pPr algn="l" fontAlgn="base"/>
            <a:endParaRPr lang="en-GB" sz="3500" i="1">
              <a:solidFill>
                <a:srgbClr val="002060"/>
              </a:solidFill>
              <a:latin typeface="Arial"/>
              <a:cs typeface="Arial"/>
            </a:endParaRPr>
          </a:p>
          <a:p>
            <a:pPr algn="l" fontAlgn="base"/>
            <a:r>
              <a:rPr lang="en-GB" sz="3500" i="1">
                <a:solidFill>
                  <a:srgbClr val="002060"/>
                </a:solidFill>
                <a:latin typeface="Arial"/>
                <a:cs typeface="Arial"/>
              </a:rPr>
              <a:t>Thinking about your own role/</a:t>
            </a:r>
          </a:p>
          <a:p>
            <a:pPr algn="l" fontAlgn="base"/>
            <a:r>
              <a:rPr lang="en-GB" sz="3500" i="1">
                <a:solidFill>
                  <a:srgbClr val="002060"/>
                </a:solidFill>
                <a:latin typeface="Arial"/>
                <a:cs typeface="Arial"/>
              </a:rPr>
              <a:t>organisation, can you give an </a:t>
            </a:r>
          </a:p>
          <a:p>
            <a:pPr algn="l" fontAlgn="base"/>
            <a:r>
              <a:rPr lang="en-GB" sz="3500" i="1">
                <a:solidFill>
                  <a:srgbClr val="002060"/>
                </a:solidFill>
                <a:latin typeface="Arial"/>
                <a:cs typeface="Arial"/>
              </a:rPr>
              <a:t>example of how the Adult Protection</a:t>
            </a:r>
          </a:p>
          <a:p>
            <a:pPr algn="l" fontAlgn="base"/>
            <a:r>
              <a:rPr lang="en-GB" sz="3500" i="1">
                <a:solidFill>
                  <a:srgbClr val="002060"/>
                </a:solidFill>
                <a:latin typeface="Arial"/>
                <a:cs typeface="Arial"/>
              </a:rPr>
              <a:t>Committee impacts day to day adult </a:t>
            </a:r>
          </a:p>
          <a:p>
            <a:pPr algn="l" fontAlgn="base"/>
            <a:r>
              <a:rPr lang="en-GB" sz="3500" i="1">
                <a:solidFill>
                  <a:srgbClr val="002060"/>
                </a:solidFill>
                <a:latin typeface="Arial"/>
                <a:cs typeface="Arial"/>
              </a:rPr>
              <a:t>Support and protection practice?</a:t>
            </a:r>
          </a:p>
          <a:p>
            <a:pPr algn="l" fontAlgn="base"/>
            <a:endParaRPr lang="en-GB" sz="3500">
              <a:solidFill>
                <a:srgbClr val="002060"/>
              </a:solidFill>
              <a:latin typeface="Arial"/>
              <a:cs typeface="Arial"/>
            </a:endParaRPr>
          </a:p>
          <a:p>
            <a:pPr algn="l" fontAlgn="base"/>
            <a:endParaRPr lang="en-GB" sz="3500">
              <a:solidFill>
                <a:srgbClr val="002060"/>
              </a:solidFill>
              <a:latin typeface="Arial"/>
              <a:cs typeface="Arial"/>
            </a:endParaRPr>
          </a:p>
          <a:p>
            <a:pPr marL="457200" indent="-457200" algn="l" fontAlgn="base">
              <a:buFont typeface="Arial" panose="020B0604020202020204" pitchFamily="34" charset="0"/>
              <a:buChar char="•"/>
            </a:pPr>
            <a:endParaRPr lang="en-GB" sz="2200" b="1">
              <a:solidFill>
                <a:srgbClr val="002060"/>
              </a:solidFill>
              <a:latin typeface="Arial"/>
              <a:cs typeface="Arial"/>
            </a:endParaRPr>
          </a:p>
          <a:p>
            <a:pPr>
              <a:lnSpc>
                <a:spcPct val="90000"/>
              </a:lnSpc>
            </a:pPr>
            <a:endParaRPr lang="en-GB" sz="2200" b="1">
              <a:solidFill>
                <a:srgbClr val="002060"/>
              </a:solidFill>
              <a:latin typeface="Arial"/>
              <a:cs typeface="Arial"/>
            </a:endParaRPr>
          </a:p>
          <a:p>
            <a:pPr>
              <a:lnSpc>
                <a:spcPct val="90000"/>
              </a:lnSpc>
            </a:pPr>
            <a:endParaRPr lang="en-GB" sz="2200" b="0" i="0">
              <a:solidFill>
                <a:srgbClr val="002060"/>
              </a:solidFill>
              <a:effectLst/>
              <a:latin typeface="Arial" panose="020B0604020202020204" pitchFamily="34" charset="0"/>
              <a:cs typeface="Arial" panose="020B0604020202020204" pitchFamily="34" charset="0"/>
            </a:endParaRPr>
          </a:p>
          <a:p>
            <a:pPr>
              <a:lnSpc>
                <a:spcPct val="90000"/>
              </a:lnSpc>
            </a:pPr>
            <a:endParaRPr lang="en-GB" sz="3500" b="1">
              <a:solidFill>
                <a:srgbClr val="00206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8448A48B-F7B7-B77D-5F7A-CBFA97DB2AE3}"/>
              </a:ext>
            </a:extLst>
          </p:cNvPr>
          <p:cNvSpPr>
            <a:spLocks noGrp="1"/>
          </p:cNvSpPr>
          <p:nvPr>
            <p:ph type="ftr" sz="quarter" idx="11"/>
            <p:custDataLst>
              <p:tags r:id="rId1"/>
            </p:custDataLst>
          </p:nvPr>
        </p:nvSpPr>
        <p:spPr>
          <a:xfrm>
            <a:off x="0" y="6356350"/>
            <a:ext cx="12192000" cy="365125"/>
          </a:xfrm>
        </p:spPr>
        <p:txBody>
          <a:bodyPr/>
          <a:lstStyle/>
          <a:p>
            <a:r>
              <a:rPr lang="en-GB"/>
              <a:t>OFFICIAL</a:t>
            </a:r>
          </a:p>
        </p:txBody>
      </p:sp>
      <p:pic>
        <p:nvPicPr>
          <p:cNvPr id="1028" name="Picture 4" descr="315,226 Group Discussion Stock Photos - Free &amp; Royalty-Free ...">
            <a:extLst>
              <a:ext uri="{FF2B5EF4-FFF2-40B4-BE49-F238E27FC236}">
                <a16:creationId xmlns:a16="http://schemas.microsoft.com/office/drawing/2014/main" id="{7C3A73F8-6A12-8873-4C26-CF705E616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217" y="1950007"/>
            <a:ext cx="4188850" cy="371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88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6a4e5c3a-656a-4e9c-bd20-e36013bcf373" value=""/>
</sisl>
</file>

<file path=customXml/item3.xml><?xml version="1.0" encoding="utf-8"?>
<ct:contentTypeSchema xmlns:ct="http://schemas.microsoft.com/office/2006/metadata/contentType" xmlns:ma="http://schemas.microsoft.com/office/2006/metadata/properties/metaAttributes" ct:_="" ma:_="" ma:contentTypeName="Document" ma:contentTypeID="0x0101007E6094CB5542E54E845218A496DB1B8B" ma:contentTypeVersion="13" ma:contentTypeDescription="Create a new document." ma:contentTypeScope="" ma:versionID="f717e4bb7b65abc10efa9e4e9818cbbd">
  <xsd:schema xmlns:xsd="http://www.w3.org/2001/XMLSchema" xmlns:xs="http://www.w3.org/2001/XMLSchema" xmlns:p="http://schemas.microsoft.com/office/2006/metadata/properties" xmlns:ns3="a99e3cdb-8fec-4a97-9830-fd7dbdb1267c" xmlns:ns4="fb33d32a-ac8c-46f6-914c-83cfe70348b1" targetNamespace="http://schemas.microsoft.com/office/2006/metadata/properties" ma:root="true" ma:fieldsID="445d0211db5636ccc6853fd17e073daf" ns3:_="" ns4:_="">
    <xsd:import namespace="a99e3cdb-8fec-4a97-9830-fd7dbdb1267c"/>
    <xsd:import namespace="fb33d32a-ac8c-46f6-914c-83cfe70348b1"/>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e3cdb-8fec-4a97-9830-fd7dbdb126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33d32a-ac8c-46f6-914c-83cfe70348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activity xmlns="a99e3cdb-8fec-4a97-9830-fd7dbdb1267c" xsi:nil="true"/>
  </documentManagement>
</p:properties>
</file>

<file path=customXml/itemProps1.xml><?xml version="1.0" encoding="utf-8"?>
<ds:datastoreItem xmlns:ds="http://schemas.openxmlformats.org/officeDocument/2006/customXml" ds:itemID="{9EE37B7A-3290-4AC0-B795-E6EEA2012D45}">
  <ds:schemaRefs>
    <ds:schemaRef ds:uri="http://schemas.microsoft.com/sharepoint/v3/contenttype/forms"/>
  </ds:schemaRefs>
</ds:datastoreItem>
</file>

<file path=customXml/itemProps2.xml><?xml version="1.0" encoding="utf-8"?>
<ds:datastoreItem xmlns:ds="http://schemas.openxmlformats.org/officeDocument/2006/customXml" ds:itemID="{6C4334C0-C2E9-437F-A941-933F0F5293ED}">
  <ds:schemaRefs>
    <ds:schemaRef ds:uri="http://www.boldonjames.com/2008/01/sie/internal/label"/>
    <ds:schemaRef ds:uri="http://www.w3.org/2001/XMLSchema"/>
  </ds:schemaRefs>
</ds:datastoreItem>
</file>

<file path=customXml/itemProps3.xml><?xml version="1.0" encoding="utf-8"?>
<ds:datastoreItem xmlns:ds="http://schemas.openxmlformats.org/officeDocument/2006/customXml" ds:itemID="{53CF30E3-0DFB-4C99-A57F-D4C665EE5032}">
  <ds:schemaRefs>
    <ds:schemaRef ds:uri="a99e3cdb-8fec-4a97-9830-fd7dbdb1267c"/>
    <ds:schemaRef ds:uri="fb33d32a-ac8c-46f6-914c-83cfe70348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6E368E4-0F40-47A9-BABE-5F6776959852}">
  <ds:schemaRefs>
    <ds:schemaRef ds:uri="a99e3cdb-8fec-4a97-9830-fd7dbdb1267c"/>
    <ds:schemaRef ds:uri="fb33d32a-ac8c-46f6-914c-83cfe70348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Multi-Agency Briefing: Adult Support and Protection Committee (ASPC)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Brown, Michelle (SW)</dc:creator>
  <cp:keywords>[OFFICIAL]</cp:keywords>
  <cp:revision>1</cp:revision>
  <dcterms:created xsi:type="dcterms:W3CDTF">2024-10-27T15:10:54Z</dcterms:created>
  <dcterms:modified xsi:type="dcterms:W3CDTF">2025-06-03T09:52:38Z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4b94dfa2-a633-4286-9812-d1a92c05cdd1</vt:lpwstr>
  </property>
  <property fmtid="{D5CDD505-2E9C-101B-9397-08002B2CF9AE}" pid="3" name="bjSaver">
    <vt:lpwstr>76vhVE/kgWrY7CeWkeXChbr8PuGb6KUm</vt:lpwstr>
  </property>
  <property fmtid="{D5CDD505-2E9C-101B-9397-08002B2CF9AE}" pid="4"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5" name="bjDocumentLabelXML-0">
    <vt:lpwstr>ames.com/2008/01/sie/internal/label"&gt;&lt;element uid="971a7eb4-36b4-4e7d-b804-a07772b8e228" value="" /&gt;&lt;element uid="6a4e5c3a-656a-4e9c-bd20-e36013bcf373" value="" /&gt;&lt;/sisl&gt;</vt:lpwstr>
  </property>
  <property fmtid="{D5CDD505-2E9C-101B-9397-08002B2CF9AE}" pid="6" name="bjDocumentSecurityLabel">
    <vt:lpwstr>OFFICIAL</vt:lpwstr>
  </property>
  <property fmtid="{D5CDD505-2E9C-101B-9397-08002B2CF9AE}" pid="7" name="gcc-meta-protectivemarking">
    <vt:lpwstr>[OFFICIAL]</vt:lpwstr>
  </property>
  <property fmtid="{D5CDD505-2E9C-101B-9397-08002B2CF9AE}" pid="8" name="ContentTypeId">
    <vt:lpwstr>0x0101007E6094CB5542E54E845218A496DB1B8B</vt:lpwstr>
  </property>
</Properties>
</file>