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302" r:id="rId5"/>
    <p:sldId id="303" r:id="rId6"/>
    <p:sldId id="360" r:id="rId7"/>
    <p:sldId id="362" r:id="rId8"/>
    <p:sldId id="363" r:id="rId9"/>
    <p:sldId id="365" r:id="rId10"/>
    <p:sldId id="448" r:id="rId11"/>
    <p:sldId id="379" r:id="rId12"/>
    <p:sldId id="263" r:id="rId13"/>
    <p:sldId id="310" r:id="rId14"/>
    <p:sldId id="380" r:id="rId15"/>
    <p:sldId id="438" r:id="rId16"/>
    <p:sldId id="439" r:id="rId17"/>
    <p:sldId id="440" r:id="rId18"/>
    <p:sldId id="441" r:id="rId19"/>
    <p:sldId id="444" r:id="rId20"/>
    <p:sldId id="446" r:id="rId21"/>
    <p:sldId id="449" r:id="rId22"/>
    <p:sldId id="370" r:id="rId23"/>
    <p:sldId id="371" r:id="rId24"/>
    <p:sldId id="372" r:id="rId25"/>
    <p:sldId id="445" r:id="rId26"/>
    <p:sldId id="256" r:id="rId27"/>
    <p:sldId id="366" r:id="rId28"/>
    <p:sldId id="447" r:id="rId29"/>
    <p:sldId id="375" r:id="rId30"/>
    <p:sldId id="376" r:id="rId31"/>
    <p:sldId id="378" r:id="rId32"/>
    <p:sldId id="367" r:id="rId33"/>
    <p:sldId id="409" r:id="rId34"/>
    <p:sldId id="377" r:id="rId35"/>
    <p:sldId id="307" r:id="rId36"/>
    <p:sldId id="368" r:id="rId37"/>
    <p:sldId id="369" r:id="rId38"/>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6C80"/>
    <a:srgbClr val="8AE8FF"/>
    <a:srgbClr val="FF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8D75D-2A90-EEDD-0BC1-4CED6C874B7C}" v="2" dt="2025-06-02T12:02:45.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93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Cameron" userId="S::laura.cameron@dundeecity.gov.uk::16788c78-030b-4b35-9aae-87d38acb7f13" providerId="AD" clId="Web-{B419C0B5-1967-4C79-B3BB-F1B0506824BF}"/>
    <pc:docChg chg="modSld">
      <pc:chgData name="Laura Cameron" userId="S::laura.cameron@dundeecity.gov.uk::16788c78-030b-4b35-9aae-87d38acb7f13" providerId="AD" clId="Web-{B419C0B5-1967-4C79-B3BB-F1B0506824BF}" dt="2024-08-29T13:04:10.506" v="110" actId="20577"/>
      <pc:docMkLst>
        <pc:docMk/>
      </pc:docMkLst>
      <pc:sldChg chg="modSp">
        <pc:chgData name="Laura Cameron" userId="S::laura.cameron@dundeecity.gov.uk::16788c78-030b-4b35-9aae-87d38acb7f13" providerId="AD" clId="Web-{B419C0B5-1967-4C79-B3BB-F1B0506824BF}" dt="2024-08-29T13:04:10.506" v="110" actId="20577"/>
        <pc:sldMkLst>
          <pc:docMk/>
          <pc:sldMk cId="1881683657" sldId="360"/>
        </pc:sldMkLst>
      </pc:sldChg>
    </pc:docChg>
  </pc:docChgLst>
  <pc:docChgLst>
    <pc:chgData name="Laura Cameron" userId="16788c78-030b-4b35-9aae-87d38acb7f13" providerId="ADAL" clId="{C63EA0F0-3750-4B8C-A5F3-623F46A8A490}"/>
    <pc:docChg chg="modSld">
      <pc:chgData name="Laura Cameron" userId="16788c78-030b-4b35-9aae-87d38acb7f13" providerId="ADAL" clId="{C63EA0F0-3750-4B8C-A5F3-623F46A8A490}" dt="2025-05-28T14:22:42.686" v="23" actId="20577"/>
      <pc:docMkLst>
        <pc:docMk/>
      </pc:docMkLst>
      <pc:sldChg chg="modSp mod">
        <pc:chgData name="Laura Cameron" userId="16788c78-030b-4b35-9aae-87d38acb7f13" providerId="ADAL" clId="{C63EA0F0-3750-4B8C-A5F3-623F46A8A490}" dt="2025-05-28T14:22:42.686" v="23" actId="20577"/>
        <pc:sldMkLst>
          <pc:docMk/>
          <pc:sldMk cId="1607406354" sldId="363"/>
        </pc:sldMkLst>
        <pc:spChg chg="mod">
          <ac:chgData name="Laura Cameron" userId="16788c78-030b-4b35-9aae-87d38acb7f13" providerId="ADAL" clId="{C63EA0F0-3750-4B8C-A5F3-623F46A8A490}" dt="2025-05-28T14:22:42.686" v="23" actId="20577"/>
          <ac:spMkLst>
            <pc:docMk/>
            <pc:sldMk cId="1607406354" sldId="363"/>
            <ac:spMk id="9" creationId="{DA7FB771-F985-D149-9AAA-04C4B878B2E5}"/>
          </ac:spMkLst>
        </pc:spChg>
      </pc:sldChg>
    </pc:docChg>
  </pc:docChgLst>
  <pc:docChgLst>
    <pc:chgData name="Sarah Hart" userId="S::sarah.hart@dundeecity.gov.uk::51b6a6f3-092b-48ac-9b50-e91aaa248357" providerId="AD" clId="Web-{8C177688-62A0-F13B-160A-BEF9A679BC65}"/>
    <pc:docChg chg="addSld modSld sldOrd">
      <pc:chgData name="Sarah Hart" userId="S::sarah.hart@dundeecity.gov.uk::51b6a6f3-092b-48ac-9b50-e91aaa248357" providerId="AD" clId="Web-{8C177688-62A0-F13B-160A-BEF9A679BC65}" dt="2023-03-31T10:15:25.421" v="32"/>
      <pc:docMkLst>
        <pc:docMk/>
      </pc:docMkLst>
      <pc:sldChg chg="ord">
        <pc:chgData name="Sarah Hart" userId="S::sarah.hart@dundeecity.gov.uk::51b6a6f3-092b-48ac-9b50-e91aaa248357" providerId="AD" clId="Web-{8C177688-62A0-F13B-160A-BEF9A679BC65}" dt="2023-03-31T10:06:47.170" v="6"/>
        <pc:sldMkLst>
          <pc:docMk/>
          <pc:sldMk cId="1238267894" sldId="310"/>
        </pc:sldMkLst>
      </pc:sldChg>
      <pc:sldChg chg="addSp delSp modSp new mod setBg">
        <pc:chgData name="Sarah Hart" userId="S::sarah.hart@dundeecity.gov.uk::51b6a6f3-092b-48ac-9b50-e91aaa248357" providerId="AD" clId="Web-{8C177688-62A0-F13B-160A-BEF9A679BC65}" dt="2023-03-31T10:06:42.608" v="5"/>
        <pc:sldMkLst>
          <pc:docMk/>
          <pc:sldMk cId="1994542376" sldId="370"/>
        </pc:sldMkLst>
      </pc:sldChg>
      <pc:sldChg chg="addSp delSp modSp new mod setBg">
        <pc:chgData name="Sarah Hart" userId="S::sarah.hart@dundeecity.gov.uk::51b6a6f3-092b-48ac-9b50-e91aaa248357" providerId="AD" clId="Web-{8C177688-62A0-F13B-160A-BEF9A679BC65}" dt="2023-03-31T10:07:28.812" v="11"/>
        <pc:sldMkLst>
          <pc:docMk/>
          <pc:sldMk cId="1922376302" sldId="371"/>
        </pc:sldMkLst>
      </pc:sldChg>
      <pc:sldChg chg="addSp delSp modSp new mod setBg">
        <pc:chgData name="Sarah Hart" userId="S::sarah.hart@dundeecity.gov.uk::51b6a6f3-092b-48ac-9b50-e91aaa248357" providerId="AD" clId="Web-{8C177688-62A0-F13B-160A-BEF9A679BC65}" dt="2023-03-31T10:09:50.739" v="14"/>
        <pc:sldMkLst>
          <pc:docMk/>
          <pc:sldMk cId="1537933556" sldId="372"/>
        </pc:sldMkLst>
      </pc:sldChg>
      <pc:sldChg chg="addSp delSp modSp new mod setBg">
        <pc:chgData name="Sarah Hart" userId="S::sarah.hart@dundeecity.gov.uk::51b6a6f3-092b-48ac-9b50-e91aaa248357" providerId="AD" clId="Web-{8C177688-62A0-F13B-160A-BEF9A679BC65}" dt="2023-03-31T10:10:49.334" v="17"/>
        <pc:sldMkLst>
          <pc:docMk/>
          <pc:sldMk cId="4166137655" sldId="373"/>
        </pc:sldMkLst>
      </pc:sldChg>
      <pc:sldChg chg="addSp delSp modSp new mod setBg">
        <pc:chgData name="Sarah Hart" userId="S::sarah.hart@dundeecity.gov.uk::51b6a6f3-092b-48ac-9b50-e91aaa248357" providerId="AD" clId="Web-{8C177688-62A0-F13B-160A-BEF9A679BC65}" dt="2023-03-31T10:13:18.417" v="28"/>
        <pc:sldMkLst>
          <pc:docMk/>
          <pc:sldMk cId="3719097141" sldId="374"/>
        </pc:sldMkLst>
      </pc:sldChg>
      <pc:sldChg chg="addSp delSp modSp new mod setBg">
        <pc:chgData name="Sarah Hart" userId="S::sarah.hart@dundeecity.gov.uk::51b6a6f3-092b-48ac-9b50-e91aaa248357" providerId="AD" clId="Web-{8C177688-62A0-F13B-160A-BEF9A679BC65}" dt="2023-03-31T10:13:06.432" v="23"/>
        <pc:sldMkLst>
          <pc:docMk/>
          <pc:sldMk cId="530506818" sldId="375"/>
        </pc:sldMkLst>
      </pc:sldChg>
      <pc:sldChg chg="addSp delSp modSp new mod setBg">
        <pc:chgData name="Sarah Hart" userId="S::sarah.hart@dundeecity.gov.uk::51b6a6f3-092b-48ac-9b50-e91aaa248357" providerId="AD" clId="Web-{8C177688-62A0-F13B-160A-BEF9A679BC65}" dt="2023-03-31T10:15:25.421" v="32"/>
        <pc:sldMkLst>
          <pc:docMk/>
          <pc:sldMk cId="595475992" sldId="376"/>
        </pc:sldMkLst>
      </pc:sldChg>
    </pc:docChg>
  </pc:docChgLst>
  <pc:docChgLst>
    <pc:chgData name="Sarah Hart" userId="S::sarah.hart@dundeecity.gov.uk::51b6a6f3-092b-48ac-9b50-e91aaa248357" providerId="AD" clId="Web-{5FBE09F3-8173-2701-EDF1-55445C95FCA7}"/>
    <pc:docChg chg="addSld modSld">
      <pc:chgData name="Sarah Hart" userId="S::sarah.hart@dundeecity.gov.uk::51b6a6f3-092b-48ac-9b50-e91aaa248357" providerId="AD" clId="Web-{5FBE09F3-8173-2701-EDF1-55445C95FCA7}" dt="2023-10-25T08:00:15.190" v="33" actId="14100"/>
      <pc:docMkLst>
        <pc:docMk/>
      </pc:docMkLst>
      <pc:sldChg chg="modNotes">
        <pc:chgData name="Sarah Hart" userId="S::sarah.hart@dundeecity.gov.uk::51b6a6f3-092b-48ac-9b50-e91aaa248357" providerId="AD" clId="Web-{5FBE09F3-8173-2701-EDF1-55445C95FCA7}" dt="2023-10-25T07:59:09.204" v="4"/>
        <pc:sldMkLst>
          <pc:docMk/>
          <pc:sldMk cId="227489686" sldId="307"/>
        </pc:sldMkLst>
      </pc:sldChg>
      <pc:sldChg chg="modSp add replId">
        <pc:chgData name="Sarah Hart" userId="S::sarah.hart@dundeecity.gov.uk::51b6a6f3-092b-48ac-9b50-e91aaa248357" providerId="AD" clId="Web-{5FBE09F3-8173-2701-EDF1-55445C95FCA7}" dt="2023-10-25T08:00:15.190" v="33" actId="14100"/>
        <pc:sldMkLst>
          <pc:docMk/>
          <pc:sldMk cId="3553514674" sldId="377"/>
        </pc:sldMkLst>
      </pc:sldChg>
    </pc:docChg>
  </pc:docChgLst>
  <pc:docChgLst>
    <pc:chgData name="Laura Cameron" userId="S::laura.cameron@dundeecity.gov.uk::16788c78-030b-4b35-9aae-87d38acb7f13" providerId="AD" clId="Web-{18EA4106-AD2D-532A-AA38-03E828706C31}"/>
    <pc:docChg chg="modSld">
      <pc:chgData name="Laura Cameron" userId="S::laura.cameron@dundeecity.gov.uk::16788c78-030b-4b35-9aae-87d38acb7f13" providerId="AD" clId="Web-{18EA4106-AD2D-532A-AA38-03E828706C31}" dt="2025-04-03T09:45:33.868" v="3" actId="14100"/>
      <pc:docMkLst>
        <pc:docMk/>
      </pc:docMkLst>
      <pc:sldChg chg="modSp">
        <pc:chgData name="Laura Cameron" userId="S::laura.cameron@dundeecity.gov.uk::16788c78-030b-4b35-9aae-87d38acb7f13" providerId="AD" clId="Web-{18EA4106-AD2D-532A-AA38-03E828706C31}" dt="2025-04-03T09:45:33.868" v="3" actId="14100"/>
        <pc:sldMkLst>
          <pc:docMk/>
          <pc:sldMk cId="425779412" sldId="445"/>
        </pc:sldMkLst>
        <pc:picChg chg="mod">
          <ac:chgData name="Laura Cameron" userId="S::laura.cameron@dundeecity.gov.uk::16788c78-030b-4b35-9aae-87d38acb7f13" providerId="AD" clId="Web-{18EA4106-AD2D-532A-AA38-03E828706C31}" dt="2025-04-03T09:45:33.868" v="3" actId="14100"/>
          <ac:picMkLst>
            <pc:docMk/>
            <pc:sldMk cId="425779412" sldId="445"/>
            <ac:picMk id="4" creationId="{46E148D3-FD74-7303-AE65-0F97F68846D3}"/>
          </ac:picMkLst>
        </pc:picChg>
      </pc:sldChg>
    </pc:docChg>
  </pc:docChgLst>
  <pc:docChgLst>
    <pc:chgData name="Laura Cameron" userId="S::laura.cameron@dundeecity.gov.uk::16788c78-030b-4b35-9aae-87d38acb7f13" providerId="AD" clId="Web-{66E58D74-292F-3139-5AD2-E184F610F691}"/>
    <pc:docChg chg="addSld modSld">
      <pc:chgData name="Laura Cameron" userId="S::laura.cameron@dundeecity.gov.uk::16788c78-030b-4b35-9aae-87d38acb7f13" providerId="AD" clId="Web-{66E58D74-292F-3139-5AD2-E184F610F691}" dt="2025-04-02T12:00:48.401" v="184" actId="20577"/>
      <pc:docMkLst>
        <pc:docMk/>
      </pc:docMkLst>
      <pc:sldChg chg="modNotes">
        <pc:chgData name="Laura Cameron" userId="S::laura.cameron@dundeecity.gov.uk::16788c78-030b-4b35-9aae-87d38acb7f13" providerId="AD" clId="Web-{66E58D74-292F-3139-5AD2-E184F610F691}" dt="2025-04-02T11:57:50.231" v="73"/>
        <pc:sldMkLst>
          <pc:docMk/>
          <pc:sldMk cId="2923072743" sldId="365"/>
        </pc:sldMkLst>
      </pc:sldChg>
      <pc:sldChg chg="modNotes">
        <pc:chgData name="Laura Cameron" userId="S::laura.cameron@dundeecity.gov.uk::16788c78-030b-4b35-9aae-87d38acb7f13" providerId="AD" clId="Web-{66E58D74-292F-3139-5AD2-E184F610F691}" dt="2025-04-02T11:09:38.251" v="64"/>
        <pc:sldMkLst>
          <pc:docMk/>
          <pc:sldMk cId="861734503" sldId="379"/>
        </pc:sldMkLst>
      </pc:sldChg>
      <pc:sldChg chg="modSp modNotes">
        <pc:chgData name="Laura Cameron" userId="S::laura.cameron@dundeecity.gov.uk::16788c78-030b-4b35-9aae-87d38acb7f13" providerId="AD" clId="Web-{66E58D74-292F-3139-5AD2-E184F610F691}" dt="2025-04-02T12:00:48.401" v="184" actId="20577"/>
        <pc:sldMkLst>
          <pc:docMk/>
          <pc:sldMk cId="792151857" sldId="448"/>
        </pc:sldMkLst>
        <pc:spChg chg="mod">
          <ac:chgData name="Laura Cameron" userId="S::laura.cameron@dundeecity.gov.uk::16788c78-030b-4b35-9aae-87d38acb7f13" providerId="AD" clId="Web-{66E58D74-292F-3139-5AD2-E184F610F691}" dt="2025-04-02T12:00:48.401" v="184" actId="20577"/>
          <ac:spMkLst>
            <pc:docMk/>
            <pc:sldMk cId="792151857" sldId="448"/>
            <ac:spMk id="2" creationId="{CC1B63F9-FA77-AD71-F013-1EBEB1249D34}"/>
          </ac:spMkLst>
        </pc:spChg>
      </pc:sldChg>
      <pc:sldChg chg="addSp delSp modSp new mod setBg">
        <pc:chgData name="Laura Cameron" userId="S::laura.cameron@dundeecity.gov.uk::16788c78-030b-4b35-9aae-87d38acb7f13" providerId="AD" clId="Web-{66E58D74-292F-3139-5AD2-E184F610F691}" dt="2025-04-02T10:31:16.065" v="11"/>
        <pc:sldMkLst>
          <pc:docMk/>
          <pc:sldMk cId="63226" sldId="449"/>
        </pc:sldMkLst>
        <pc:spChg chg="mod">
          <ac:chgData name="Laura Cameron" userId="S::laura.cameron@dundeecity.gov.uk::16788c78-030b-4b35-9aae-87d38acb7f13" providerId="AD" clId="Web-{66E58D74-292F-3139-5AD2-E184F610F691}" dt="2025-04-02T10:31:16.065" v="11"/>
          <ac:spMkLst>
            <pc:docMk/>
            <pc:sldMk cId="63226" sldId="449"/>
            <ac:spMk id="2" creationId="{EFE05D6C-43A0-D8BC-0198-B1E9DF3391C4}"/>
          </ac:spMkLst>
        </pc:spChg>
        <pc:spChg chg="add">
          <ac:chgData name="Laura Cameron" userId="S::laura.cameron@dundeecity.gov.uk::16788c78-030b-4b35-9aae-87d38acb7f13" providerId="AD" clId="Web-{66E58D74-292F-3139-5AD2-E184F610F691}" dt="2025-04-02T10:31:16.065" v="11"/>
          <ac:spMkLst>
            <pc:docMk/>
            <pc:sldMk cId="63226" sldId="449"/>
            <ac:spMk id="9" creationId="{C1DD1A8A-57D5-4A81-AD04-532B043C5611}"/>
          </ac:spMkLst>
        </pc:spChg>
        <pc:spChg chg="add">
          <ac:chgData name="Laura Cameron" userId="S::laura.cameron@dundeecity.gov.uk::16788c78-030b-4b35-9aae-87d38acb7f13" providerId="AD" clId="Web-{66E58D74-292F-3139-5AD2-E184F610F691}" dt="2025-04-02T10:31:16.065" v="11"/>
          <ac:spMkLst>
            <pc:docMk/>
            <pc:sldMk cId="63226" sldId="449"/>
            <ac:spMk id="11" creationId="{007891EC-4501-44ED-A8C8-B11B6DB767AB}"/>
          </ac:spMkLst>
        </pc:spChg>
        <pc:picChg chg="add">
          <ac:chgData name="Laura Cameron" userId="S::laura.cameron@dundeecity.gov.uk::16788c78-030b-4b35-9aae-87d38acb7f13" providerId="AD" clId="Web-{66E58D74-292F-3139-5AD2-E184F610F691}" dt="2025-04-02T10:31:16.065" v="11"/>
          <ac:picMkLst>
            <pc:docMk/>
            <pc:sldMk cId="63226" sldId="449"/>
            <ac:picMk id="5" creationId="{6CB3357E-0DBD-C4E2-90FC-0C3B0E4FE233}"/>
          </ac:picMkLst>
        </pc:picChg>
      </pc:sldChg>
    </pc:docChg>
  </pc:docChgLst>
  <pc:docChgLst>
    <pc:chgData name="Laura Cameron" userId="S::laura.cameron@dundeecity.gov.uk::16788c78-030b-4b35-9aae-87d38acb7f13" providerId="AD" clId="Web-{BAF89D7C-92C2-1F50-AA4C-BD90DAF81F66}"/>
    <pc:docChg chg="addSld">
      <pc:chgData name="Laura Cameron" userId="S::laura.cameron@dundeecity.gov.uk::16788c78-030b-4b35-9aae-87d38acb7f13" providerId="AD" clId="Web-{BAF89D7C-92C2-1F50-AA4C-BD90DAF81F66}" dt="2025-05-07T14:46:33.212" v="0"/>
      <pc:docMkLst>
        <pc:docMk/>
      </pc:docMkLst>
      <pc:sldChg chg="add">
        <pc:chgData name="Laura Cameron" userId="S::laura.cameron@dundeecity.gov.uk::16788c78-030b-4b35-9aae-87d38acb7f13" providerId="AD" clId="Web-{BAF89D7C-92C2-1F50-AA4C-BD90DAF81F66}" dt="2025-05-07T14:46:33.212" v="0"/>
        <pc:sldMkLst>
          <pc:docMk/>
          <pc:sldMk cId="1600866547" sldId="256"/>
        </pc:sldMkLst>
      </pc:sldChg>
    </pc:docChg>
  </pc:docChgLst>
  <pc:docChgLst>
    <pc:chgData name="Laura Cameron" userId="S::laura.cameron@dundeecity.gov.uk::16788c78-030b-4b35-9aae-87d38acb7f13" providerId="AD" clId="Web-{DD7A196C-193A-4CB0-8282-DEA75447251D}"/>
    <pc:docChg chg="modSld">
      <pc:chgData name="Laura Cameron" userId="S::laura.cameron@dundeecity.gov.uk::16788c78-030b-4b35-9aae-87d38acb7f13" providerId="AD" clId="Web-{DD7A196C-193A-4CB0-8282-DEA75447251D}" dt="2024-08-29T13:08:35.088" v="0" actId="20577"/>
      <pc:docMkLst>
        <pc:docMk/>
      </pc:docMkLst>
      <pc:sldChg chg="modSp">
        <pc:chgData name="Laura Cameron" userId="S::laura.cameron@dundeecity.gov.uk::16788c78-030b-4b35-9aae-87d38acb7f13" providerId="AD" clId="Web-{DD7A196C-193A-4CB0-8282-DEA75447251D}" dt="2024-08-29T13:08:35.088" v="0" actId="20577"/>
        <pc:sldMkLst>
          <pc:docMk/>
          <pc:sldMk cId="3125170302" sldId="366"/>
        </pc:sldMkLst>
      </pc:sldChg>
    </pc:docChg>
  </pc:docChgLst>
  <pc:docChgLst>
    <pc:chgData name="Laura Cameron" userId="S::laura.cameron@dundeecity.gov.uk::16788c78-030b-4b35-9aae-87d38acb7f13" providerId="AD" clId="Web-{6548D75D-2A90-EEDD-0BC1-4CED6C874B7C}"/>
    <pc:docChg chg="addSld delSld">
      <pc:chgData name="Laura Cameron" userId="S::laura.cameron@dundeecity.gov.uk::16788c78-030b-4b35-9aae-87d38acb7f13" providerId="AD" clId="Web-{6548D75D-2A90-EEDD-0BC1-4CED6C874B7C}" dt="2025-06-02T12:02:45.992" v="1"/>
      <pc:docMkLst>
        <pc:docMk/>
      </pc:docMkLst>
      <pc:sldChg chg="add del replId">
        <pc:chgData name="Laura Cameron" userId="S::laura.cameron@dundeecity.gov.uk::16788c78-030b-4b35-9aae-87d38acb7f13" providerId="AD" clId="Web-{6548D75D-2A90-EEDD-0BC1-4CED6C874B7C}" dt="2025-06-02T12:02:45.992" v="1"/>
        <pc:sldMkLst>
          <pc:docMk/>
          <pc:sldMk cId="2136363617" sldId="450"/>
        </pc:sldMkLst>
      </pc:sldChg>
    </pc:docChg>
  </pc:docChgLst>
  <pc:docChgLst>
    <pc:chgData name="Laura Cameron" userId="S::laura.cameron@dundeecity.gov.uk::16788c78-030b-4b35-9aae-87d38acb7f13" providerId="AD" clId="Web-{BD9BB27D-8242-4856-93B9-140FDB0CAEDA}"/>
    <pc:docChg chg="modSld">
      <pc:chgData name="Laura Cameron" userId="S::laura.cameron@dundeecity.gov.uk::16788c78-030b-4b35-9aae-87d38acb7f13" providerId="AD" clId="Web-{BD9BB27D-8242-4856-93B9-140FDB0CAEDA}" dt="2025-03-17T14:09:28.198" v="6" actId="1076"/>
      <pc:docMkLst>
        <pc:docMk/>
      </pc:docMkLst>
      <pc:sldChg chg="addSp delSp modSp">
        <pc:chgData name="Laura Cameron" userId="S::laura.cameron@dundeecity.gov.uk::16788c78-030b-4b35-9aae-87d38acb7f13" providerId="AD" clId="Web-{BD9BB27D-8242-4856-93B9-140FDB0CAEDA}" dt="2025-03-17T14:09:28.198" v="6" actId="1076"/>
        <pc:sldMkLst>
          <pc:docMk/>
          <pc:sldMk cId="3276845137" sldId="302"/>
        </pc:sldMkLst>
        <pc:picChg chg="add mod">
          <ac:chgData name="Laura Cameron" userId="S::laura.cameron@dundeecity.gov.uk::16788c78-030b-4b35-9aae-87d38acb7f13" providerId="AD" clId="Web-{BD9BB27D-8242-4856-93B9-140FDB0CAEDA}" dt="2025-03-17T14:09:28.198" v="6" actId="1076"/>
          <ac:picMkLst>
            <pc:docMk/>
            <pc:sldMk cId="3276845137" sldId="302"/>
            <ac:picMk id="6" creationId="{FB6B7AED-4D48-7F76-8AD6-1712510E3A41}"/>
          </ac:picMkLst>
        </pc:picChg>
      </pc:sldChg>
    </pc:docChg>
  </pc:docChgLst>
  <pc:docChgLst>
    <pc:chgData name="Sarah Hart" userId="S::sarah.hart@dundeecity.gov.uk::51b6a6f3-092b-48ac-9b50-e91aaa248357" providerId="AD" clId="Web-{38DCA26C-6059-33C1-0B10-91EFFB5EE05F}"/>
    <pc:docChg chg="modSld">
      <pc:chgData name="Sarah Hart" userId="S::sarah.hart@dundeecity.gov.uk::51b6a6f3-092b-48ac-9b50-e91aaa248357" providerId="AD" clId="Web-{38DCA26C-6059-33C1-0B10-91EFFB5EE05F}" dt="2024-04-08T13:16:59.883" v="251"/>
      <pc:docMkLst>
        <pc:docMk/>
      </pc:docMkLst>
      <pc:sldChg chg="modNotes">
        <pc:chgData name="Sarah Hart" userId="S::sarah.hart@dundeecity.gov.uk::51b6a6f3-092b-48ac-9b50-e91aaa248357" providerId="AD" clId="Web-{38DCA26C-6059-33C1-0B10-91EFFB5EE05F}" dt="2024-04-08T13:16:59.883" v="251"/>
        <pc:sldMkLst>
          <pc:docMk/>
          <pc:sldMk cId="1537933556" sldId="372"/>
        </pc:sldMkLst>
      </pc:sldChg>
    </pc:docChg>
  </pc:docChgLst>
  <pc:docChgLst>
    <pc:chgData name="Laura Cameron" userId="S::laura.cameron@dundeecity.gov.uk::16788c78-030b-4b35-9aae-87d38acb7f13" providerId="AD" clId="Web-{5B63E2E7-2CB2-3A53-F115-B4659C8DC72B}"/>
    <pc:docChg chg="delSld modSld">
      <pc:chgData name="Laura Cameron" userId="S::laura.cameron@dundeecity.gov.uk::16788c78-030b-4b35-9aae-87d38acb7f13" providerId="AD" clId="Web-{5B63E2E7-2CB2-3A53-F115-B4659C8DC72B}" dt="2025-04-28T10:11:55.721" v="166"/>
      <pc:docMkLst>
        <pc:docMk/>
      </pc:docMkLst>
      <pc:sldChg chg="modNotes">
        <pc:chgData name="Laura Cameron" userId="S::laura.cameron@dundeecity.gov.uk::16788c78-030b-4b35-9aae-87d38acb7f13" providerId="AD" clId="Web-{5B63E2E7-2CB2-3A53-F115-B4659C8DC72B}" dt="2025-04-28T10:03:50.641" v="47"/>
        <pc:sldMkLst>
          <pc:docMk/>
          <pc:sldMk cId="3547378925" sldId="263"/>
        </pc:sldMkLst>
      </pc:sldChg>
      <pc:sldChg chg="modNotes">
        <pc:chgData name="Laura Cameron" userId="S::laura.cameron@dundeecity.gov.uk::16788c78-030b-4b35-9aae-87d38acb7f13" providerId="AD" clId="Web-{5B63E2E7-2CB2-3A53-F115-B4659C8DC72B}" dt="2025-04-28T10:09:36.247" v="152"/>
        <pc:sldMkLst>
          <pc:docMk/>
          <pc:sldMk cId="227489686" sldId="307"/>
        </pc:sldMkLst>
      </pc:sldChg>
      <pc:sldChg chg="modNotes">
        <pc:chgData name="Laura Cameron" userId="S::laura.cameron@dundeecity.gov.uk::16788c78-030b-4b35-9aae-87d38acb7f13" providerId="AD" clId="Web-{5B63E2E7-2CB2-3A53-F115-B4659C8DC72B}" dt="2025-04-28T10:03:57.516" v="54"/>
        <pc:sldMkLst>
          <pc:docMk/>
          <pc:sldMk cId="1238267894" sldId="310"/>
        </pc:sldMkLst>
      </pc:sldChg>
      <pc:sldChg chg="modSp modNotes">
        <pc:chgData name="Laura Cameron" userId="S::laura.cameron@dundeecity.gov.uk::16788c78-030b-4b35-9aae-87d38acb7f13" providerId="AD" clId="Web-{5B63E2E7-2CB2-3A53-F115-B4659C8DC72B}" dt="2025-04-28T09:58:20.238" v="13"/>
        <pc:sldMkLst>
          <pc:docMk/>
          <pc:sldMk cId="1881683657" sldId="360"/>
        </pc:sldMkLst>
        <pc:spChg chg="mod">
          <ac:chgData name="Laura Cameron" userId="S::laura.cameron@dundeecity.gov.uk::16788c78-030b-4b35-9aae-87d38acb7f13" providerId="AD" clId="Web-{5B63E2E7-2CB2-3A53-F115-B4659C8DC72B}" dt="2025-04-28T09:58:14.785" v="5" actId="20577"/>
          <ac:spMkLst>
            <pc:docMk/>
            <pc:sldMk cId="1881683657" sldId="360"/>
            <ac:spMk id="2" creationId="{37350A09-D49B-AD4B-80E4-468A918808C4}"/>
          </ac:spMkLst>
        </pc:spChg>
      </pc:sldChg>
      <pc:sldChg chg="del">
        <pc:chgData name="Laura Cameron" userId="S::laura.cameron@dundeecity.gov.uk::16788c78-030b-4b35-9aae-87d38acb7f13" providerId="AD" clId="Web-{5B63E2E7-2CB2-3A53-F115-B4659C8DC72B}" dt="2025-04-28T09:58:22.457" v="14"/>
        <pc:sldMkLst>
          <pc:docMk/>
          <pc:sldMk cId="3296934623" sldId="364"/>
        </pc:sldMkLst>
      </pc:sldChg>
      <pc:sldChg chg="modNotes">
        <pc:chgData name="Laura Cameron" userId="S::laura.cameron@dundeecity.gov.uk::16788c78-030b-4b35-9aae-87d38acb7f13" providerId="AD" clId="Web-{5B63E2E7-2CB2-3A53-F115-B4659C8DC72B}" dt="2025-04-28T10:09:42.700" v="159"/>
        <pc:sldMkLst>
          <pc:docMk/>
          <pc:sldMk cId="905568131" sldId="368"/>
        </pc:sldMkLst>
      </pc:sldChg>
      <pc:sldChg chg="modNotes">
        <pc:chgData name="Laura Cameron" userId="S::laura.cameron@dundeecity.gov.uk::16788c78-030b-4b35-9aae-87d38acb7f13" providerId="AD" clId="Web-{5B63E2E7-2CB2-3A53-F115-B4659C8DC72B}" dt="2025-04-28T10:11:55.721" v="166"/>
        <pc:sldMkLst>
          <pc:docMk/>
          <pc:sldMk cId="3627040182" sldId="369"/>
        </pc:sldMkLst>
      </pc:sldChg>
      <pc:sldChg chg="modNotes">
        <pc:chgData name="Laura Cameron" userId="S::laura.cameron@dundeecity.gov.uk::16788c78-030b-4b35-9aae-87d38acb7f13" providerId="AD" clId="Web-{5B63E2E7-2CB2-3A53-F115-B4659C8DC72B}" dt="2025-04-28T10:05:29.926" v="109"/>
        <pc:sldMkLst>
          <pc:docMk/>
          <pc:sldMk cId="1994542376" sldId="370"/>
        </pc:sldMkLst>
      </pc:sldChg>
      <pc:sldChg chg="modNotes">
        <pc:chgData name="Laura Cameron" userId="S::laura.cameron@dundeecity.gov.uk::16788c78-030b-4b35-9aae-87d38acb7f13" providerId="AD" clId="Web-{5B63E2E7-2CB2-3A53-F115-B4659C8DC72B}" dt="2025-04-28T10:05:34.660" v="116"/>
        <pc:sldMkLst>
          <pc:docMk/>
          <pc:sldMk cId="1922376302" sldId="371"/>
        </pc:sldMkLst>
      </pc:sldChg>
      <pc:sldChg chg="modNotes">
        <pc:chgData name="Laura Cameron" userId="S::laura.cameron@dundeecity.gov.uk::16788c78-030b-4b35-9aae-87d38acb7f13" providerId="AD" clId="Web-{5B63E2E7-2CB2-3A53-F115-B4659C8DC72B}" dt="2025-04-28T10:05:59.270" v="123"/>
        <pc:sldMkLst>
          <pc:docMk/>
          <pc:sldMk cId="1537933556" sldId="372"/>
        </pc:sldMkLst>
      </pc:sldChg>
      <pc:sldChg chg="modNotes">
        <pc:chgData name="Laura Cameron" userId="S::laura.cameron@dundeecity.gov.uk::16788c78-030b-4b35-9aae-87d38acb7f13" providerId="AD" clId="Web-{5B63E2E7-2CB2-3A53-F115-B4659C8DC72B}" dt="2025-04-28T10:09:23.246" v="145"/>
        <pc:sldMkLst>
          <pc:docMk/>
          <pc:sldMk cId="3553514674" sldId="377"/>
        </pc:sldMkLst>
      </pc:sldChg>
      <pc:sldChg chg="modNotes">
        <pc:chgData name="Laura Cameron" userId="S::laura.cameron@dundeecity.gov.uk::16788c78-030b-4b35-9aae-87d38acb7f13" providerId="AD" clId="Web-{5B63E2E7-2CB2-3A53-F115-B4659C8DC72B}" dt="2025-04-28T10:03:44.765" v="38"/>
        <pc:sldMkLst>
          <pc:docMk/>
          <pc:sldMk cId="861734503" sldId="379"/>
        </pc:sldMkLst>
      </pc:sldChg>
      <pc:sldChg chg="modNotes">
        <pc:chgData name="Laura Cameron" userId="S::laura.cameron@dundeecity.gov.uk::16788c78-030b-4b35-9aae-87d38acb7f13" providerId="AD" clId="Web-{5B63E2E7-2CB2-3A53-F115-B4659C8DC72B}" dt="2025-04-28T10:04:06.547" v="61"/>
        <pc:sldMkLst>
          <pc:docMk/>
          <pc:sldMk cId="908173285" sldId="380"/>
        </pc:sldMkLst>
      </pc:sldChg>
      <pc:sldChg chg="modNotes">
        <pc:chgData name="Laura Cameron" userId="S::laura.cameron@dundeecity.gov.uk::16788c78-030b-4b35-9aae-87d38acb7f13" providerId="AD" clId="Web-{5B63E2E7-2CB2-3A53-F115-B4659C8DC72B}" dt="2025-04-28T10:09:09.308" v="134"/>
        <pc:sldMkLst>
          <pc:docMk/>
          <pc:sldMk cId="1618928694" sldId="409"/>
        </pc:sldMkLst>
      </pc:sldChg>
      <pc:sldChg chg="modNotes">
        <pc:chgData name="Laura Cameron" userId="S::laura.cameron@dundeecity.gov.uk::16788c78-030b-4b35-9aae-87d38acb7f13" providerId="AD" clId="Web-{5B63E2E7-2CB2-3A53-F115-B4659C8DC72B}" dt="2025-04-28T10:04:14.704" v="68"/>
        <pc:sldMkLst>
          <pc:docMk/>
          <pc:sldMk cId="67973431" sldId="438"/>
        </pc:sldMkLst>
      </pc:sldChg>
      <pc:sldChg chg="modNotes">
        <pc:chgData name="Laura Cameron" userId="S::laura.cameron@dundeecity.gov.uk::16788c78-030b-4b35-9aae-87d38acb7f13" providerId="AD" clId="Web-{5B63E2E7-2CB2-3A53-F115-B4659C8DC72B}" dt="2025-04-28T10:04:22.579" v="75"/>
        <pc:sldMkLst>
          <pc:docMk/>
          <pc:sldMk cId="994679371" sldId="439"/>
        </pc:sldMkLst>
      </pc:sldChg>
      <pc:sldChg chg="modNotes">
        <pc:chgData name="Laura Cameron" userId="S::laura.cameron@dundeecity.gov.uk::16788c78-030b-4b35-9aae-87d38acb7f13" providerId="AD" clId="Web-{5B63E2E7-2CB2-3A53-F115-B4659C8DC72B}" dt="2025-04-28T10:04:26.361" v="78"/>
        <pc:sldMkLst>
          <pc:docMk/>
          <pc:sldMk cId="1637068520" sldId="440"/>
        </pc:sldMkLst>
      </pc:sldChg>
      <pc:sldChg chg="modNotes">
        <pc:chgData name="Laura Cameron" userId="S::laura.cameron@dundeecity.gov.uk::16788c78-030b-4b35-9aae-87d38acb7f13" providerId="AD" clId="Web-{5B63E2E7-2CB2-3A53-F115-B4659C8DC72B}" dt="2025-04-28T10:04:33.814" v="83"/>
        <pc:sldMkLst>
          <pc:docMk/>
          <pc:sldMk cId="4248891084" sldId="441"/>
        </pc:sldMkLst>
      </pc:sldChg>
      <pc:sldChg chg="modNotes">
        <pc:chgData name="Laura Cameron" userId="S::laura.cameron@dundeecity.gov.uk::16788c78-030b-4b35-9aae-87d38acb7f13" providerId="AD" clId="Web-{5B63E2E7-2CB2-3A53-F115-B4659C8DC72B}" dt="2025-04-28T10:04:43.783" v="90"/>
        <pc:sldMkLst>
          <pc:docMk/>
          <pc:sldMk cId="3375351353" sldId="444"/>
        </pc:sldMkLst>
      </pc:sldChg>
      <pc:sldChg chg="modNotes">
        <pc:chgData name="Laura Cameron" userId="S::laura.cameron@dundeecity.gov.uk::16788c78-030b-4b35-9aae-87d38acb7f13" providerId="AD" clId="Web-{5B63E2E7-2CB2-3A53-F115-B4659C8DC72B}" dt="2025-04-28T10:06:02.114" v="128"/>
        <pc:sldMkLst>
          <pc:docMk/>
          <pc:sldMk cId="425779412" sldId="445"/>
        </pc:sldMkLst>
      </pc:sldChg>
      <pc:sldChg chg="modNotes">
        <pc:chgData name="Laura Cameron" userId="S::laura.cameron@dundeecity.gov.uk::16788c78-030b-4b35-9aae-87d38acb7f13" providerId="AD" clId="Web-{5B63E2E7-2CB2-3A53-F115-B4659C8DC72B}" dt="2025-04-28T10:05:24.238" v="103"/>
        <pc:sldMkLst>
          <pc:docMk/>
          <pc:sldMk cId="791423161" sldId="446"/>
        </pc:sldMkLst>
      </pc:sldChg>
      <pc:sldChg chg="modNotes">
        <pc:chgData name="Laura Cameron" userId="S::laura.cameron@dundeecity.gov.uk::16788c78-030b-4b35-9aae-87d38acb7f13" providerId="AD" clId="Web-{5B63E2E7-2CB2-3A53-F115-B4659C8DC72B}" dt="2025-04-28T10:03:09.170" v="27"/>
        <pc:sldMkLst>
          <pc:docMk/>
          <pc:sldMk cId="792151857" sldId="448"/>
        </pc:sldMkLst>
      </pc:sldChg>
    </pc:docChg>
  </pc:docChgLst>
  <pc:docChgLst>
    <pc:chgData name="Laura Winter" userId="S::winterl_angus.gov.uk#ext#@dundeecitygovuk.onmicrosoft.com::761b75eb-b7f4-4b27-8319-865c891cc546" providerId="AD" clId="Web-{7900F96F-C9C3-4E4C-9B57-F8BFC77E4067}"/>
    <pc:docChg chg="modSld">
      <pc:chgData name="Laura Winter" userId="S::winterl_angus.gov.uk#ext#@dundeecitygovuk.onmicrosoft.com::761b75eb-b7f4-4b27-8319-865c891cc546" providerId="AD" clId="Web-{7900F96F-C9C3-4E4C-9B57-F8BFC77E4067}" dt="2024-04-08T11:48:14.255" v="3" actId="14100"/>
      <pc:docMkLst>
        <pc:docMk/>
      </pc:docMkLst>
      <pc:sldChg chg="addSp delSp modSp">
        <pc:chgData name="Laura Winter" userId="S::winterl_angus.gov.uk#ext#@dundeecitygovuk.onmicrosoft.com::761b75eb-b7f4-4b27-8319-865c891cc546" providerId="AD" clId="Web-{7900F96F-C9C3-4E4C-9B57-F8BFC77E4067}" dt="2024-04-08T11:48:14.255" v="3" actId="14100"/>
        <pc:sldMkLst>
          <pc:docMk/>
          <pc:sldMk cId="3276845137" sldId="302"/>
        </pc:sldMkLst>
      </pc:sldChg>
    </pc:docChg>
  </pc:docChgLst>
  <pc:docChgLst>
    <pc:chgData name="Laura Cameron" userId="S::laura.cameron@dundeecity.gov.uk::16788c78-030b-4b35-9aae-87d38acb7f13" providerId="AD" clId="Web-{EEB61689-B503-36DC-08AA-D236B16FBF72}"/>
    <pc:docChg chg="addSld modSld">
      <pc:chgData name="Laura Cameron" userId="S::laura.cameron@dundeecity.gov.uk::16788c78-030b-4b35-9aae-87d38acb7f13" providerId="AD" clId="Web-{EEB61689-B503-36DC-08AA-D236B16FBF72}" dt="2025-03-31T13:16:24.233" v="55" actId="20577"/>
      <pc:docMkLst>
        <pc:docMk/>
      </pc:docMkLst>
      <pc:sldChg chg="modNotes">
        <pc:chgData name="Laura Cameron" userId="S::laura.cameron@dundeecity.gov.uk::16788c78-030b-4b35-9aae-87d38acb7f13" providerId="AD" clId="Web-{EEB61689-B503-36DC-08AA-D236B16FBF72}" dt="2025-03-31T13:12:38.525" v="1"/>
        <pc:sldMkLst>
          <pc:docMk/>
          <pc:sldMk cId="2923072743" sldId="365"/>
        </pc:sldMkLst>
      </pc:sldChg>
      <pc:sldChg chg="modSp new">
        <pc:chgData name="Laura Cameron" userId="S::laura.cameron@dundeecity.gov.uk::16788c78-030b-4b35-9aae-87d38acb7f13" providerId="AD" clId="Web-{EEB61689-B503-36DC-08AA-D236B16FBF72}" dt="2025-03-31T13:16:24.233" v="55" actId="20577"/>
        <pc:sldMkLst>
          <pc:docMk/>
          <pc:sldMk cId="861734503" sldId="379"/>
        </pc:sldMkLst>
        <pc:spChg chg="mod">
          <ac:chgData name="Laura Cameron" userId="S::laura.cameron@dundeecity.gov.uk::16788c78-030b-4b35-9aae-87d38acb7f13" providerId="AD" clId="Web-{EEB61689-B503-36DC-08AA-D236B16FBF72}" dt="2025-03-31T13:16:01.170" v="54" actId="20577"/>
          <ac:spMkLst>
            <pc:docMk/>
            <pc:sldMk cId="861734503" sldId="379"/>
            <ac:spMk id="2" creationId="{312CA857-4552-FF78-2374-5A9012B4BBE9}"/>
          </ac:spMkLst>
        </pc:spChg>
        <pc:spChg chg="mod">
          <ac:chgData name="Laura Cameron" userId="S::laura.cameron@dundeecity.gov.uk::16788c78-030b-4b35-9aae-87d38acb7f13" providerId="AD" clId="Web-{EEB61689-B503-36DC-08AA-D236B16FBF72}" dt="2025-03-31T13:16:24.233" v="55" actId="20577"/>
          <ac:spMkLst>
            <pc:docMk/>
            <pc:sldMk cId="861734503" sldId="379"/>
            <ac:spMk id="3" creationId="{4DA46465-FCF1-EB29-AC45-8B54D34257C0}"/>
          </ac:spMkLst>
        </pc:spChg>
      </pc:sldChg>
    </pc:docChg>
  </pc:docChgLst>
  <pc:docChgLst>
    <pc:chgData name="Laura Cameron" userId="16788c78-030b-4b35-9aae-87d38acb7f13" providerId="ADAL" clId="{427979A9-F3C0-4BF6-BA78-501CBB4FD058}"/>
    <pc:docChg chg="modSld">
      <pc:chgData name="Laura Cameron" userId="16788c78-030b-4b35-9aae-87d38acb7f13" providerId="ADAL" clId="{427979A9-F3C0-4BF6-BA78-501CBB4FD058}" dt="2024-04-24T09:59:58.382" v="3" actId="255"/>
      <pc:docMkLst>
        <pc:docMk/>
      </pc:docMkLst>
      <pc:sldChg chg="modSp mod">
        <pc:chgData name="Laura Cameron" userId="16788c78-030b-4b35-9aae-87d38acb7f13" providerId="ADAL" clId="{427979A9-F3C0-4BF6-BA78-501CBB4FD058}" dt="2024-04-24T09:59:58.382" v="3" actId="255"/>
        <pc:sldMkLst>
          <pc:docMk/>
          <pc:sldMk cId="2923072743" sldId="365"/>
        </pc:sldMkLst>
      </pc:sldChg>
    </pc:docChg>
  </pc:docChgLst>
  <pc:docChgLst>
    <pc:chgData name="Laura Cameron" userId="S::laura.cameron@dundeecity.gov.uk::16788c78-030b-4b35-9aae-87d38acb7f13" providerId="AD" clId="Web-{BC867DA6-6D9E-468E-B63D-3143577C47DE}"/>
    <pc:docChg chg="addSld modSld modMainMaster">
      <pc:chgData name="Laura Cameron" userId="S::laura.cameron@dundeecity.gov.uk::16788c78-030b-4b35-9aae-87d38acb7f13" providerId="AD" clId="Web-{BC867DA6-6D9E-468E-B63D-3143577C47DE}" dt="2024-08-29T13:20:44.883" v="59"/>
      <pc:docMkLst>
        <pc:docMk/>
      </pc:docMkLst>
      <pc:sldChg chg="mod">
        <pc:chgData name="Laura Cameron" userId="S::laura.cameron@dundeecity.gov.uk::16788c78-030b-4b35-9aae-87d38acb7f13" providerId="AD" clId="Web-{BC867DA6-6D9E-468E-B63D-3143577C47DE}" dt="2024-08-29T13:14:03.119" v="20"/>
        <pc:sldMkLst>
          <pc:docMk/>
          <pc:sldMk cId="3276845137" sldId="302"/>
        </pc:sldMkLst>
      </pc:sldChg>
      <pc:sldChg chg="mod">
        <pc:chgData name="Laura Cameron" userId="S::laura.cameron@dundeecity.gov.uk::16788c78-030b-4b35-9aae-87d38acb7f13" providerId="AD" clId="Web-{BC867DA6-6D9E-468E-B63D-3143577C47DE}" dt="2024-08-29T13:14:03.119" v="20"/>
        <pc:sldMkLst>
          <pc:docMk/>
          <pc:sldMk cId="1895161250" sldId="303"/>
        </pc:sldMkLst>
      </pc:sldChg>
      <pc:sldChg chg="addSp delSp modSp mod setBg">
        <pc:chgData name="Laura Cameron" userId="S::laura.cameron@dundeecity.gov.uk::16788c78-030b-4b35-9aae-87d38acb7f13" providerId="AD" clId="Web-{BC867DA6-6D9E-468E-B63D-3143577C47DE}" dt="2024-08-29T13:19:59.960" v="56"/>
        <pc:sldMkLst>
          <pc:docMk/>
          <pc:sldMk cId="227489686" sldId="307"/>
        </pc:sldMkLst>
      </pc:sldChg>
      <pc:sldChg chg="addSp modSp mod setBg">
        <pc:chgData name="Laura Cameron" userId="S::laura.cameron@dundeecity.gov.uk::16788c78-030b-4b35-9aae-87d38acb7f13" providerId="AD" clId="Web-{BC867DA6-6D9E-468E-B63D-3143577C47DE}" dt="2024-08-29T13:19:40.803" v="55"/>
        <pc:sldMkLst>
          <pc:docMk/>
          <pc:sldMk cId="3875015998" sldId="308"/>
        </pc:sldMkLst>
      </pc:sldChg>
      <pc:sldChg chg="addSp modSp mod setBg">
        <pc:chgData name="Laura Cameron" userId="S::laura.cameron@dundeecity.gov.uk::16788c78-030b-4b35-9aae-87d38acb7f13" providerId="AD" clId="Web-{BC867DA6-6D9E-468E-B63D-3143577C47DE}" dt="2024-08-29T13:16:16.296" v="29" actId="20577"/>
        <pc:sldMkLst>
          <pc:docMk/>
          <pc:sldMk cId="1238267894" sldId="310"/>
        </pc:sldMkLst>
      </pc:sldChg>
      <pc:sldChg chg="addSp modSp mod setBg">
        <pc:chgData name="Laura Cameron" userId="S::laura.cameron@dundeecity.gov.uk::16788c78-030b-4b35-9aae-87d38acb7f13" providerId="AD" clId="Web-{BC867DA6-6D9E-468E-B63D-3143577C47DE}" dt="2024-08-29T13:18:15.206" v="45"/>
        <pc:sldMkLst>
          <pc:docMk/>
          <pc:sldMk cId="3723567296" sldId="311"/>
        </pc:sldMkLst>
      </pc:sldChg>
      <pc:sldChg chg="addSp delSp modSp mod setBg">
        <pc:chgData name="Laura Cameron" userId="S::laura.cameron@dundeecity.gov.uk::16788c78-030b-4b35-9aae-87d38acb7f13" providerId="AD" clId="Web-{BC867DA6-6D9E-468E-B63D-3143577C47DE}" dt="2024-08-29T13:17:59.893" v="44"/>
        <pc:sldMkLst>
          <pc:docMk/>
          <pc:sldMk cId="2408575451" sldId="356"/>
        </pc:sldMkLst>
      </pc:sldChg>
      <pc:sldChg chg="addSp modSp mod setBg">
        <pc:chgData name="Laura Cameron" userId="S::laura.cameron@dundeecity.gov.uk::16788c78-030b-4b35-9aae-87d38acb7f13" providerId="AD" clId="Web-{BC867DA6-6D9E-468E-B63D-3143577C47DE}" dt="2024-08-29T13:18:53.973" v="52" actId="20577"/>
        <pc:sldMkLst>
          <pc:docMk/>
          <pc:sldMk cId="3934590589" sldId="357"/>
        </pc:sldMkLst>
      </pc:sldChg>
      <pc:sldChg chg="addSp delSp modSp mod setBg setClrOvrMap">
        <pc:chgData name="Laura Cameron" userId="S::laura.cameron@dundeecity.gov.uk::16788c78-030b-4b35-9aae-87d38acb7f13" providerId="AD" clId="Web-{BC867DA6-6D9E-468E-B63D-3143577C47DE}" dt="2024-08-29T13:14:58.121" v="26"/>
        <pc:sldMkLst>
          <pc:docMk/>
          <pc:sldMk cId="1881683657" sldId="360"/>
        </pc:sldMkLst>
      </pc:sldChg>
      <pc:sldChg chg="mod">
        <pc:chgData name="Laura Cameron" userId="S::laura.cameron@dundeecity.gov.uk::16788c78-030b-4b35-9aae-87d38acb7f13" providerId="AD" clId="Web-{BC867DA6-6D9E-468E-B63D-3143577C47DE}" dt="2024-08-29T13:14:03.119" v="20"/>
        <pc:sldMkLst>
          <pc:docMk/>
          <pc:sldMk cId="3354206881" sldId="362"/>
        </pc:sldMkLst>
      </pc:sldChg>
      <pc:sldChg chg="mod">
        <pc:chgData name="Laura Cameron" userId="S::laura.cameron@dundeecity.gov.uk::16788c78-030b-4b35-9aae-87d38acb7f13" providerId="AD" clId="Web-{BC867DA6-6D9E-468E-B63D-3143577C47DE}" dt="2024-08-29T13:14:03.119" v="20"/>
        <pc:sldMkLst>
          <pc:docMk/>
          <pc:sldMk cId="1607406354" sldId="363"/>
        </pc:sldMkLst>
      </pc:sldChg>
      <pc:sldChg chg="mod">
        <pc:chgData name="Laura Cameron" userId="S::laura.cameron@dundeecity.gov.uk::16788c78-030b-4b35-9aae-87d38acb7f13" providerId="AD" clId="Web-{BC867DA6-6D9E-468E-B63D-3143577C47DE}" dt="2024-08-29T13:14:03.119" v="20"/>
        <pc:sldMkLst>
          <pc:docMk/>
          <pc:sldMk cId="3296934623" sldId="364"/>
        </pc:sldMkLst>
      </pc:sldChg>
      <pc:sldChg chg="addSp delSp modSp mod setBg setClrOvrMap">
        <pc:chgData name="Laura Cameron" userId="S::laura.cameron@dundeecity.gov.uk::16788c78-030b-4b35-9aae-87d38acb7f13" providerId="AD" clId="Web-{BC867DA6-6D9E-468E-B63D-3143577C47DE}" dt="2024-08-29T13:15:30.935" v="27"/>
        <pc:sldMkLst>
          <pc:docMk/>
          <pc:sldMk cId="2923072743" sldId="365"/>
        </pc:sldMkLst>
      </pc:sldChg>
      <pc:sldChg chg="addSp modSp mod setBg">
        <pc:chgData name="Laura Cameron" userId="S::laura.cameron@dundeecity.gov.uk::16788c78-030b-4b35-9aae-87d38acb7f13" providerId="AD" clId="Web-{BC867DA6-6D9E-468E-B63D-3143577C47DE}" dt="2024-08-29T13:19:07.083" v="53"/>
        <pc:sldMkLst>
          <pc:docMk/>
          <pc:sldMk cId="3125170302" sldId="366"/>
        </pc:sldMkLst>
      </pc:sldChg>
      <pc:sldChg chg="addSp modSp mod setBg">
        <pc:chgData name="Laura Cameron" userId="S::laura.cameron@dundeecity.gov.uk::16788c78-030b-4b35-9aae-87d38acb7f13" providerId="AD" clId="Web-{BC867DA6-6D9E-468E-B63D-3143577C47DE}" dt="2024-08-29T13:19:33.240" v="54"/>
        <pc:sldMkLst>
          <pc:docMk/>
          <pc:sldMk cId="2261754102" sldId="367"/>
        </pc:sldMkLst>
      </pc:sldChg>
      <pc:sldChg chg="addSp delSp modSp mod setBg">
        <pc:chgData name="Laura Cameron" userId="S::laura.cameron@dundeecity.gov.uk::16788c78-030b-4b35-9aae-87d38acb7f13" providerId="AD" clId="Web-{BC867DA6-6D9E-468E-B63D-3143577C47DE}" dt="2024-08-29T13:20:36.711" v="58"/>
        <pc:sldMkLst>
          <pc:docMk/>
          <pc:sldMk cId="905568131" sldId="368"/>
        </pc:sldMkLst>
      </pc:sldChg>
      <pc:sldChg chg="addSp delSp modSp mod setBg">
        <pc:chgData name="Laura Cameron" userId="S::laura.cameron@dundeecity.gov.uk::16788c78-030b-4b35-9aae-87d38acb7f13" providerId="AD" clId="Web-{BC867DA6-6D9E-468E-B63D-3143577C47DE}" dt="2024-08-29T13:20:44.883" v="59"/>
        <pc:sldMkLst>
          <pc:docMk/>
          <pc:sldMk cId="3627040182" sldId="369"/>
        </pc:sldMkLst>
      </pc:sldChg>
      <pc:sldChg chg="mod">
        <pc:chgData name="Laura Cameron" userId="S::laura.cameron@dundeecity.gov.uk::16788c78-030b-4b35-9aae-87d38acb7f13" providerId="AD" clId="Web-{BC867DA6-6D9E-468E-B63D-3143577C47DE}" dt="2024-08-29T13:14:03.119" v="20"/>
        <pc:sldMkLst>
          <pc:docMk/>
          <pc:sldMk cId="1994542376" sldId="370"/>
        </pc:sldMkLst>
      </pc:sldChg>
      <pc:sldChg chg="addSp delSp modSp mod setBg">
        <pc:chgData name="Laura Cameron" userId="S::laura.cameron@dundeecity.gov.uk::16788c78-030b-4b35-9aae-87d38acb7f13" providerId="AD" clId="Web-{BC867DA6-6D9E-468E-B63D-3143577C47DE}" dt="2024-08-29T13:17:00.344" v="36"/>
        <pc:sldMkLst>
          <pc:docMk/>
          <pc:sldMk cId="1922376302" sldId="371"/>
        </pc:sldMkLst>
      </pc:sldChg>
      <pc:sldChg chg="mod">
        <pc:chgData name="Laura Cameron" userId="S::laura.cameron@dundeecity.gov.uk::16788c78-030b-4b35-9aae-87d38acb7f13" providerId="AD" clId="Web-{BC867DA6-6D9E-468E-B63D-3143577C47DE}" dt="2024-08-29T13:14:03.119" v="20"/>
        <pc:sldMkLst>
          <pc:docMk/>
          <pc:sldMk cId="1537933556" sldId="372"/>
        </pc:sldMkLst>
      </pc:sldChg>
      <pc:sldChg chg="mod">
        <pc:chgData name="Laura Cameron" userId="S::laura.cameron@dundeecity.gov.uk::16788c78-030b-4b35-9aae-87d38acb7f13" providerId="AD" clId="Web-{BC867DA6-6D9E-468E-B63D-3143577C47DE}" dt="2024-08-29T13:14:03.119" v="20"/>
        <pc:sldMkLst>
          <pc:docMk/>
          <pc:sldMk cId="4166137655" sldId="373"/>
        </pc:sldMkLst>
      </pc:sldChg>
      <pc:sldChg chg="mod">
        <pc:chgData name="Laura Cameron" userId="S::laura.cameron@dundeecity.gov.uk::16788c78-030b-4b35-9aae-87d38acb7f13" providerId="AD" clId="Web-{BC867DA6-6D9E-468E-B63D-3143577C47DE}" dt="2024-08-29T13:14:03.119" v="20"/>
        <pc:sldMkLst>
          <pc:docMk/>
          <pc:sldMk cId="3719097141" sldId="374"/>
        </pc:sldMkLst>
      </pc:sldChg>
      <pc:sldChg chg="mod">
        <pc:chgData name="Laura Cameron" userId="S::laura.cameron@dundeecity.gov.uk::16788c78-030b-4b35-9aae-87d38acb7f13" providerId="AD" clId="Web-{BC867DA6-6D9E-468E-B63D-3143577C47DE}" dt="2024-08-29T13:14:03.119" v="20"/>
        <pc:sldMkLst>
          <pc:docMk/>
          <pc:sldMk cId="530506818" sldId="375"/>
        </pc:sldMkLst>
      </pc:sldChg>
      <pc:sldChg chg="mod">
        <pc:chgData name="Laura Cameron" userId="S::laura.cameron@dundeecity.gov.uk::16788c78-030b-4b35-9aae-87d38acb7f13" providerId="AD" clId="Web-{BC867DA6-6D9E-468E-B63D-3143577C47DE}" dt="2024-08-29T13:14:03.119" v="20"/>
        <pc:sldMkLst>
          <pc:docMk/>
          <pc:sldMk cId="595475992" sldId="376"/>
        </pc:sldMkLst>
      </pc:sldChg>
      <pc:sldChg chg="addSp delSp modSp mod setBg">
        <pc:chgData name="Laura Cameron" userId="S::laura.cameron@dundeecity.gov.uk::16788c78-030b-4b35-9aae-87d38acb7f13" providerId="AD" clId="Web-{BC867DA6-6D9E-468E-B63D-3143577C47DE}" dt="2024-08-29T13:20:15.757" v="57"/>
        <pc:sldMkLst>
          <pc:docMk/>
          <pc:sldMk cId="3553514674" sldId="377"/>
        </pc:sldMkLst>
      </pc:sldChg>
      <pc:sldChg chg="addSp delSp modSp new mod setBg">
        <pc:chgData name="Laura Cameron" userId="S::laura.cameron@dundeecity.gov.uk::16788c78-030b-4b35-9aae-87d38acb7f13" providerId="AD" clId="Web-{BC867DA6-6D9E-468E-B63D-3143577C47DE}" dt="2024-08-29T13:14:12.620" v="21"/>
        <pc:sldMkLst>
          <pc:docMk/>
          <pc:sldMk cId="3669784829" sldId="378"/>
        </pc:sldMkLst>
      </pc:sldChg>
      <pc:sldMasterChg chg="mod setBg modSldLayout">
        <pc:chgData name="Laura Cameron" userId="S::laura.cameron@dundeecity.gov.uk::16788c78-030b-4b35-9aae-87d38acb7f13" providerId="AD" clId="Web-{BC867DA6-6D9E-468E-B63D-3143577C47DE}" dt="2024-08-29T13:14:03.119" v="20"/>
        <pc:sldMasterMkLst>
          <pc:docMk/>
          <pc:sldMasterMk cId="2050788567" sldId="2147483648"/>
        </pc:sldMasterMkLst>
        <pc:sldLayoutChg chg="mod">
          <pc:chgData name="Laura Cameron" userId="S::laura.cameron@dundeecity.gov.uk::16788c78-030b-4b35-9aae-87d38acb7f13" providerId="AD" clId="Web-{BC867DA6-6D9E-468E-B63D-3143577C47DE}" dt="2024-08-29T13:14:03.119" v="20"/>
          <pc:sldLayoutMkLst>
            <pc:docMk/>
            <pc:sldMasterMk cId="2050788567" sldId="2147483648"/>
            <pc:sldLayoutMk cId="2845435061" sldId="2147483649"/>
          </pc:sldLayoutMkLst>
        </pc:sldLayoutChg>
        <pc:sldLayoutChg chg="mod">
          <pc:chgData name="Laura Cameron" userId="S::laura.cameron@dundeecity.gov.uk::16788c78-030b-4b35-9aae-87d38acb7f13" providerId="AD" clId="Web-{BC867DA6-6D9E-468E-B63D-3143577C47DE}" dt="2024-08-29T13:14:03.119" v="20"/>
          <pc:sldLayoutMkLst>
            <pc:docMk/>
            <pc:sldMasterMk cId="2050788567" sldId="2147483648"/>
            <pc:sldLayoutMk cId="3505668811" sldId="2147483650"/>
          </pc:sldLayoutMkLst>
        </pc:sldLayoutChg>
        <pc:sldLayoutChg chg="mod">
          <pc:chgData name="Laura Cameron" userId="S::laura.cameron@dundeecity.gov.uk::16788c78-030b-4b35-9aae-87d38acb7f13" providerId="AD" clId="Web-{BC867DA6-6D9E-468E-B63D-3143577C47DE}" dt="2024-08-29T13:14:03.119" v="20"/>
          <pc:sldLayoutMkLst>
            <pc:docMk/>
            <pc:sldMasterMk cId="2050788567" sldId="2147483648"/>
            <pc:sldLayoutMk cId="2153358671" sldId="2147483651"/>
          </pc:sldLayoutMkLst>
        </pc:sldLayoutChg>
        <pc:sldLayoutChg chg="mod">
          <pc:chgData name="Laura Cameron" userId="S::laura.cameron@dundeecity.gov.uk::16788c78-030b-4b35-9aae-87d38acb7f13" providerId="AD" clId="Web-{BC867DA6-6D9E-468E-B63D-3143577C47DE}" dt="2024-08-29T13:14:03.119" v="20"/>
          <pc:sldLayoutMkLst>
            <pc:docMk/>
            <pc:sldMasterMk cId="2050788567" sldId="2147483648"/>
            <pc:sldLayoutMk cId="3199668656" sldId="2147483652"/>
          </pc:sldLayoutMkLst>
        </pc:sldLayoutChg>
        <pc:sldLayoutChg chg="mod">
          <pc:chgData name="Laura Cameron" userId="S::laura.cameron@dundeecity.gov.uk::16788c78-030b-4b35-9aae-87d38acb7f13" providerId="AD" clId="Web-{BC867DA6-6D9E-468E-B63D-3143577C47DE}" dt="2024-08-29T13:14:03.119" v="20"/>
          <pc:sldLayoutMkLst>
            <pc:docMk/>
            <pc:sldMasterMk cId="2050788567" sldId="2147483648"/>
            <pc:sldLayoutMk cId="3821176966" sldId="2147483653"/>
          </pc:sldLayoutMkLst>
        </pc:sldLayoutChg>
        <pc:sldLayoutChg chg="mod">
          <pc:chgData name="Laura Cameron" userId="S::laura.cameron@dundeecity.gov.uk::16788c78-030b-4b35-9aae-87d38acb7f13" providerId="AD" clId="Web-{BC867DA6-6D9E-468E-B63D-3143577C47DE}" dt="2024-08-29T13:14:03.119" v="20"/>
          <pc:sldLayoutMkLst>
            <pc:docMk/>
            <pc:sldMasterMk cId="2050788567" sldId="2147483648"/>
            <pc:sldLayoutMk cId="295681796" sldId="2147483654"/>
          </pc:sldLayoutMkLst>
        </pc:sldLayoutChg>
        <pc:sldLayoutChg chg="mod">
          <pc:chgData name="Laura Cameron" userId="S::laura.cameron@dundeecity.gov.uk::16788c78-030b-4b35-9aae-87d38acb7f13" providerId="AD" clId="Web-{BC867DA6-6D9E-468E-B63D-3143577C47DE}" dt="2024-08-29T13:14:03.119" v="20"/>
          <pc:sldLayoutMkLst>
            <pc:docMk/>
            <pc:sldMasterMk cId="2050788567" sldId="2147483648"/>
            <pc:sldLayoutMk cId="4202963344" sldId="2147483655"/>
          </pc:sldLayoutMkLst>
        </pc:sldLayoutChg>
        <pc:sldLayoutChg chg="mod">
          <pc:chgData name="Laura Cameron" userId="S::laura.cameron@dundeecity.gov.uk::16788c78-030b-4b35-9aae-87d38acb7f13" providerId="AD" clId="Web-{BC867DA6-6D9E-468E-B63D-3143577C47DE}" dt="2024-08-29T13:14:03.119" v="20"/>
          <pc:sldLayoutMkLst>
            <pc:docMk/>
            <pc:sldMasterMk cId="2050788567" sldId="2147483648"/>
            <pc:sldLayoutMk cId="1034403473" sldId="2147483656"/>
          </pc:sldLayoutMkLst>
        </pc:sldLayoutChg>
        <pc:sldLayoutChg chg="mod">
          <pc:chgData name="Laura Cameron" userId="S::laura.cameron@dundeecity.gov.uk::16788c78-030b-4b35-9aae-87d38acb7f13" providerId="AD" clId="Web-{BC867DA6-6D9E-468E-B63D-3143577C47DE}" dt="2024-08-29T13:14:03.119" v="20"/>
          <pc:sldLayoutMkLst>
            <pc:docMk/>
            <pc:sldMasterMk cId="2050788567" sldId="2147483648"/>
            <pc:sldLayoutMk cId="1171711212" sldId="2147483657"/>
          </pc:sldLayoutMkLst>
        </pc:sldLayoutChg>
        <pc:sldLayoutChg chg="mod">
          <pc:chgData name="Laura Cameron" userId="S::laura.cameron@dundeecity.gov.uk::16788c78-030b-4b35-9aae-87d38acb7f13" providerId="AD" clId="Web-{BC867DA6-6D9E-468E-B63D-3143577C47DE}" dt="2024-08-29T13:14:03.119" v="20"/>
          <pc:sldLayoutMkLst>
            <pc:docMk/>
            <pc:sldMasterMk cId="2050788567" sldId="2147483648"/>
            <pc:sldLayoutMk cId="2574474641" sldId="2147483658"/>
          </pc:sldLayoutMkLst>
        </pc:sldLayoutChg>
        <pc:sldLayoutChg chg="mod">
          <pc:chgData name="Laura Cameron" userId="S::laura.cameron@dundeecity.gov.uk::16788c78-030b-4b35-9aae-87d38acb7f13" providerId="AD" clId="Web-{BC867DA6-6D9E-468E-B63D-3143577C47DE}" dt="2024-08-29T13:14:03.119" v="20"/>
          <pc:sldLayoutMkLst>
            <pc:docMk/>
            <pc:sldMasterMk cId="2050788567" sldId="2147483648"/>
            <pc:sldLayoutMk cId="3940928641" sldId="2147483659"/>
          </pc:sldLayoutMkLst>
        </pc:sldLayoutChg>
      </pc:sldMasterChg>
    </pc:docChg>
  </pc:docChgLst>
  <pc:docChgLst>
    <pc:chgData name="Laura Cameron" userId="S::laura.cameron@dundeecity.gov.uk::16788c78-030b-4b35-9aae-87d38acb7f13" providerId="AD" clId="Web-{47672D00-25BB-4936-BECA-36800F374CBB}"/>
    <pc:docChg chg="modSld">
      <pc:chgData name="Laura Cameron" userId="S::laura.cameron@dundeecity.gov.uk::16788c78-030b-4b35-9aae-87d38acb7f13" providerId="AD" clId="Web-{47672D00-25BB-4936-BECA-36800F374CBB}" dt="2024-08-15T15:48:29.344" v="23" actId="20577"/>
      <pc:docMkLst>
        <pc:docMk/>
      </pc:docMkLst>
      <pc:sldChg chg="modSp">
        <pc:chgData name="Laura Cameron" userId="S::laura.cameron@dundeecity.gov.uk::16788c78-030b-4b35-9aae-87d38acb7f13" providerId="AD" clId="Web-{47672D00-25BB-4936-BECA-36800F374CBB}" dt="2024-08-15T15:48:29.344" v="23" actId="20577"/>
        <pc:sldMkLst>
          <pc:docMk/>
          <pc:sldMk cId="905568131" sldId="368"/>
        </pc:sldMkLst>
      </pc:sldChg>
    </pc:docChg>
  </pc:docChgLst>
  <pc:docChgLst>
    <pc:chgData name="Laura Cameron" userId="S::laura.cameron@dundeecity.gov.uk::16788c78-030b-4b35-9aae-87d38acb7f13" providerId="AD" clId="Web-{9937C93B-44D5-C883-F3E6-CBE485B76AB1}"/>
    <pc:docChg chg="addSld delSld modSld sldOrd">
      <pc:chgData name="Laura Cameron" userId="S::laura.cameron@dundeecity.gov.uk::16788c78-030b-4b35-9aae-87d38acb7f13" providerId="AD" clId="Web-{9937C93B-44D5-C883-F3E6-CBE485B76AB1}" dt="2025-03-31T14:26:38.303" v="624"/>
      <pc:docMkLst>
        <pc:docMk/>
      </pc:docMkLst>
      <pc:sldChg chg="add ord">
        <pc:chgData name="Laura Cameron" userId="S::laura.cameron@dundeecity.gov.uk::16788c78-030b-4b35-9aae-87d38acb7f13" providerId="AD" clId="Web-{9937C93B-44D5-C883-F3E6-CBE485B76AB1}" dt="2025-03-31T13:42:36.779" v="264"/>
        <pc:sldMkLst>
          <pc:docMk/>
          <pc:sldMk cId="3547378925" sldId="263"/>
        </pc:sldMkLst>
      </pc:sldChg>
      <pc:sldChg chg="addSp delSp modSp mod setBg setClrOvrMap">
        <pc:chgData name="Laura Cameron" userId="S::laura.cameron@dundeecity.gov.uk::16788c78-030b-4b35-9aae-87d38acb7f13" providerId="AD" clId="Web-{9937C93B-44D5-C883-F3E6-CBE485B76AB1}" dt="2025-03-31T14:08:52.446" v="546"/>
        <pc:sldMkLst>
          <pc:docMk/>
          <pc:sldMk cId="3276845137" sldId="302"/>
        </pc:sldMkLst>
        <pc:spChg chg="mod">
          <ac:chgData name="Laura Cameron" userId="S::laura.cameron@dundeecity.gov.uk::16788c78-030b-4b35-9aae-87d38acb7f13" providerId="AD" clId="Web-{9937C93B-44D5-C883-F3E6-CBE485B76AB1}" dt="2025-03-31T14:08:52.446" v="546"/>
          <ac:spMkLst>
            <pc:docMk/>
            <pc:sldMk cId="3276845137" sldId="302"/>
            <ac:spMk id="2" creationId="{00000000-0000-0000-0000-000000000000}"/>
          </ac:spMkLst>
        </pc:spChg>
        <pc:spChg chg="add">
          <ac:chgData name="Laura Cameron" userId="S::laura.cameron@dundeecity.gov.uk::16788c78-030b-4b35-9aae-87d38acb7f13" providerId="AD" clId="Web-{9937C93B-44D5-C883-F3E6-CBE485B76AB1}" dt="2025-03-31T14:08:52.446" v="546"/>
          <ac:spMkLst>
            <pc:docMk/>
            <pc:sldMk cId="3276845137" sldId="302"/>
            <ac:spMk id="31" creationId="{0A19250D-D569-4232-9020-BD415AE51DDC}"/>
          </ac:spMkLst>
        </pc:spChg>
      </pc:sldChg>
      <pc:sldChg chg="del">
        <pc:chgData name="Laura Cameron" userId="S::laura.cameron@dundeecity.gov.uk::16788c78-030b-4b35-9aae-87d38acb7f13" providerId="AD" clId="Web-{9937C93B-44D5-C883-F3E6-CBE485B76AB1}" dt="2025-03-31T14:05:59.655" v="544"/>
        <pc:sldMkLst>
          <pc:docMk/>
          <pc:sldMk cId="3875015998" sldId="308"/>
        </pc:sldMkLst>
      </pc:sldChg>
      <pc:sldChg chg="modSp modNotes">
        <pc:chgData name="Laura Cameron" userId="S::laura.cameron@dundeecity.gov.uk::16788c78-030b-4b35-9aae-87d38acb7f13" providerId="AD" clId="Web-{9937C93B-44D5-C883-F3E6-CBE485B76AB1}" dt="2025-03-31T13:42:04.418" v="263" actId="20577"/>
        <pc:sldMkLst>
          <pc:docMk/>
          <pc:sldMk cId="1238267894" sldId="310"/>
        </pc:sldMkLst>
        <pc:spChg chg="mod">
          <ac:chgData name="Laura Cameron" userId="S::laura.cameron@dundeecity.gov.uk::16788c78-030b-4b35-9aae-87d38acb7f13" providerId="AD" clId="Web-{9937C93B-44D5-C883-F3E6-CBE485B76AB1}" dt="2025-03-31T13:42:04.418" v="263" actId="20577"/>
          <ac:spMkLst>
            <pc:docMk/>
            <pc:sldMk cId="1238267894" sldId="310"/>
            <ac:spMk id="3" creationId="{00000000-0000-0000-0000-000000000000}"/>
          </ac:spMkLst>
        </pc:spChg>
      </pc:sldChg>
      <pc:sldChg chg="del">
        <pc:chgData name="Laura Cameron" userId="S::laura.cameron@dundeecity.gov.uk::16788c78-030b-4b35-9aae-87d38acb7f13" providerId="AD" clId="Web-{9937C93B-44D5-C883-F3E6-CBE485B76AB1}" dt="2025-03-31T13:40:10.740" v="258"/>
        <pc:sldMkLst>
          <pc:docMk/>
          <pc:sldMk cId="3723567296" sldId="311"/>
        </pc:sldMkLst>
      </pc:sldChg>
      <pc:sldChg chg="del">
        <pc:chgData name="Laura Cameron" userId="S::laura.cameron@dundeecity.gov.uk::16788c78-030b-4b35-9aae-87d38acb7f13" providerId="AD" clId="Web-{9937C93B-44D5-C883-F3E6-CBE485B76AB1}" dt="2025-03-31T13:39:52.504" v="257"/>
        <pc:sldMkLst>
          <pc:docMk/>
          <pc:sldMk cId="2408575451" sldId="356"/>
        </pc:sldMkLst>
      </pc:sldChg>
      <pc:sldChg chg="del">
        <pc:chgData name="Laura Cameron" userId="S::laura.cameron@dundeecity.gov.uk::16788c78-030b-4b35-9aae-87d38acb7f13" providerId="AD" clId="Web-{9937C93B-44D5-C883-F3E6-CBE485B76AB1}" dt="2025-03-31T13:40:20.506" v="259"/>
        <pc:sldMkLst>
          <pc:docMk/>
          <pc:sldMk cId="3934590589" sldId="357"/>
        </pc:sldMkLst>
      </pc:sldChg>
      <pc:sldChg chg="delSp modSp">
        <pc:chgData name="Laura Cameron" userId="S::laura.cameron@dundeecity.gov.uk::16788c78-030b-4b35-9aae-87d38acb7f13" providerId="AD" clId="Web-{9937C93B-44D5-C883-F3E6-CBE485B76AB1}" dt="2025-03-31T14:09:37.527" v="549" actId="20577"/>
        <pc:sldMkLst>
          <pc:docMk/>
          <pc:sldMk cId="3296934623" sldId="364"/>
        </pc:sldMkLst>
      </pc:sldChg>
      <pc:sldChg chg="addSp delSp modSp">
        <pc:chgData name="Laura Cameron" userId="S::laura.cameron@dundeecity.gov.uk::16788c78-030b-4b35-9aae-87d38acb7f13" providerId="AD" clId="Web-{9937C93B-44D5-C883-F3E6-CBE485B76AB1}" dt="2025-03-31T14:05:20.778" v="543"/>
        <pc:sldMkLst>
          <pc:docMk/>
          <pc:sldMk cId="3125170302" sldId="366"/>
        </pc:sldMkLst>
        <pc:spChg chg="mod">
          <ac:chgData name="Laura Cameron" userId="S::laura.cameron@dundeecity.gov.uk::16788c78-030b-4b35-9aae-87d38acb7f13" providerId="AD" clId="Web-{9937C93B-44D5-C883-F3E6-CBE485B76AB1}" dt="2025-03-31T14:05:20.778" v="543"/>
          <ac:spMkLst>
            <pc:docMk/>
            <pc:sldMk cId="3125170302" sldId="366"/>
            <ac:spMk id="2" creationId="{2A9A1168-C88E-914E-8C08-EE8D7BE5BF01}"/>
          </ac:spMkLst>
        </pc:spChg>
        <pc:spChg chg="mod">
          <ac:chgData name="Laura Cameron" userId="S::laura.cameron@dundeecity.gov.uk::16788c78-030b-4b35-9aae-87d38acb7f13" providerId="AD" clId="Web-{9937C93B-44D5-C883-F3E6-CBE485B76AB1}" dt="2025-03-31T14:05:20.778" v="543"/>
          <ac:spMkLst>
            <pc:docMk/>
            <pc:sldMk cId="3125170302" sldId="366"/>
            <ac:spMk id="3" creationId="{A3CEDC5C-6192-9E41-B56C-63B4FBB30656}"/>
          </ac:spMkLst>
        </pc:spChg>
        <pc:spChg chg="add">
          <ac:chgData name="Laura Cameron" userId="S::laura.cameron@dundeecity.gov.uk::16788c78-030b-4b35-9aae-87d38acb7f13" providerId="AD" clId="Web-{9937C93B-44D5-C883-F3E6-CBE485B76AB1}" dt="2025-03-31T14:05:20.778" v="543"/>
          <ac:spMkLst>
            <pc:docMk/>
            <pc:sldMk cId="3125170302" sldId="366"/>
            <ac:spMk id="22" creationId="{1CD81A2A-6ED4-4EF4-A14C-912D31E14800}"/>
          </ac:spMkLst>
        </pc:spChg>
        <pc:spChg chg="add">
          <ac:chgData name="Laura Cameron" userId="S::laura.cameron@dundeecity.gov.uk::16788c78-030b-4b35-9aae-87d38acb7f13" providerId="AD" clId="Web-{9937C93B-44D5-C883-F3E6-CBE485B76AB1}" dt="2025-03-31T14:05:20.778" v="543"/>
          <ac:spMkLst>
            <pc:docMk/>
            <pc:sldMk cId="3125170302" sldId="366"/>
            <ac:spMk id="26" creationId="{8590ADD5-9383-4D3D-9047-3DA2593CCB5D}"/>
          </ac:spMkLst>
        </pc:spChg>
        <pc:spChg chg="add">
          <ac:chgData name="Laura Cameron" userId="S::laura.cameron@dundeecity.gov.uk::16788c78-030b-4b35-9aae-87d38acb7f13" providerId="AD" clId="Web-{9937C93B-44D5-C883-F3E6-CBE485B76AB1}" dt="2025-03-31T14:05:20.778" v="543"/>
          <ac:spMkLst>
            <pc:docMk/>
            <pc:sldMk cId="3125170302" sldId="366"/>
            <ac:spMk id="28" creationId="{DABE3E45-88CF-45D8-8D40-C773324D93F6}"/>
          </ac:spMkLst>
        </pc:spChg>
        <pc:spChg chg="add">
          <ac:chgData name="Laura Cameron" userId="S::laura.cameron@dundeecity.gov.uk::16788c78-030b-4b35-9aae-87d38acb7f13" providerId="AD" clId="Web-{9937C93B-44D5-C883-F3E6-CBE485B76AB1}" dt="2025-03-31T14:05:20.778" v="543"/>
          <ac:spMkLst>
            <pc:docMk/>
            <pc:sldMk cId="3125170302" sldId="366"/>
            <ac:spMk id="32" creationId="{B91ECDA9-56DC-4270-8F33-01C5637B8CEB}"/>
          </ac:spMkLst>
        </pc:spChg>
        <pc:spChg chg="add">
          <ac:chgData name="Laura Cameron" userId="S::laura.cameron@dundeecity.gov.uk::16788c78-030b-4b35-9aae-87d38acb7f13" providerId="AD" clId="Web-{9937C93B-44D5-C883-F3E6-CBE485B76AB1}" dt="2025-03-31T14:05:20.778" v="543"/>
          <ac:spMkLst>
            <pc:docMk/>
            <pc:sldMk cId="3125170302" sldId="366"/>
            <ac:spMk id="34" creationId="{75F47824-961D-465D-84F9-EAE11BC6173B}"/>
          </ac:spMkLst>
        </pc:spChg>
        <pc:spChg chg="add">
          <ac:chgData name="Laura Cameron" userId="S::laura.cameron@dundeecity.gov.uk::16788c78-030b-4b35-9aae-87d38acb7f13" providerId="AD" clId="Web-{9937C93B-44D5-C883-F3E6-CBE485B76AB1}" dt="2025-03-31T14:05:20.778" v="543"/>
          <ac:spMkLst>
            <pc:docMk/>
            <pc:sldMk cId="3125170302" sldId="366"/>
            <ac:spMk id="36" creationId="{FEC9DA3E-C1D7-472D-B7C0-F71AE41FBA23}"/>
          </ac:spMkLst>
        </pc:spChg>
      </pc:sldChg>
      <pc:sldChg chg="addSp delSp modSp mod ord setBg">
        <pc:chgData name="Laura Cameron" userId="S::laura.cameron@dundeecity.gov.uk::16788c78-030b-4b35-9aae-87d38acb7f13" providerId="AD" clId="Web-{9937C93B-44D5-C883-F3E6-CBE485B76AB1}" dt="2025-03-31T14:12:46.538" v="561"/>
        <pc:sldMkLst>
          <pc:docMk/>
          <pc:sldMk cId="1994542376" sldId="370"/>
        </pc:sldMkLst>
        <pc:spChg chg="add">
          <ac:chgData name="Laura Cameron" userId="S::laura.cameron@dundeecity.gov.uk::16788c78-030b-4b35-9aae-87d38acb7f13" providerId="AD" clId="Web-{9937C93B-44D5-C883-F3E6-CBE485B76AB1}" dt="2025-03-31T14:12:46.538" v="561"/>
          <ac:spMkLst>
            <pc:docMk/>
            <pc:sldMk cId="1994542376" sldId="370"/>
            <ac:spMk id="16" creationId="{DA2E7C1E-2B5A-4BBA-AE51-1CD8C19309D7}"/>
          </ac:spMkLst>
        </pc:spChg>
        <pc:spChg chg="add">
          <ac:chgData name="Laura Cameron" userId="S::laura.cameron@dundeecity.gov.uk::16788c78-030b-4b35-9aae-87d38acb7f13" providerId="AD" clId="Web-{9937C93B-44D5-C883-F3E6-CBE485B76AB1}" dt="2025-03-31T14:12:46.538" v="561"/>
          <ac:spMkLst>
            <pc:docMk/>
            <pc:sldMk cId="1994542376" sldId="370"/>
            <ac:spMk id="18" creationId="{43DF76B1-5174-4FAF-9D19-FFEE98426836}"/>
          </ac:spMkLst>
        </pc:spChg>
        <pc:picChg chg="mod">
          <ac:chgData name="Laura Cameron" userId="S::laura.cameron@dundeecity.gov.uk::16788c78-030b-4b35-9aae-87d38acb7f13" providerId="AD" clId="Web-{9937C93B-44D5-C883-F3E6-CBE485B76AB1}" dt="2025-03-31T14:12:46.538" v="561"/>
          <ac:picMkLst>
            <pc:docMk/>
            <pc:sldMk cId="1994542376" sldId="370"/>
            <ac:picMk id="4" creationId="{D48846FB-2BC2-DEDB-C1ED-43065057F09E}"/>
          </ac:picMkLst>
        </pc:picChg>
      </pc:sldChg>
      <pc:sldChg chg="del">
        <pc:chgData name="Laura Cameron" userId="S::laura.cameron@dundeecity.gov.uk::16788c78-030b-4b35-9aae-87d38acb7f13" providerId="AD" clId="Web-{9937C93B-44D5-C883-F3E6-CBE485B76AB1}" dt="2025-03-31T13:39:41.676" v="256"/>
        <pc:sldMkLst>
          <pc:docMk/>
          <pc:sldMk cId="4166137655" sldId="373"/>
        </pc:sldMkLst>
      </pc:sldChg>
      <pc:sldChg chg="del ord">
        <pc:chgData name="Laura Cameron" userId="S::laura.cameron@dundeecity.gov.uk::16788c78-030b-4b35-9aae-87d38acb7f13" providerId="AD" clId="Web-{9937C93B-44D5-C883-F3E6-CBE485B76AB1}" dt="2025-03-31T14:12:39.865" v="560"/>
        <pc:sldMkLst>
          <pc:docMk/>
          <pc:sldMk cId="3719097141" sldId="374"/>
        </pc:sldMkLst>
      </pc:sldChg>
      <pc:sldChg chg="ord">
        <pc:chgData name="Laura Cameron" userId="S::laura.cameron@dundeecity.gov.uk::16788c78-030b-4b35-9aae-87d38acb7f13" providerId="AD" clId="Web-{9937C93B-44D5-C883-F3E6-CBE485B76AB1}" dt="2025-03-31T14:08:20.163" v="545"/>
        <pc:sldMkLst>
          <pc:docMk/>
          <pc:sldMk cId="3553514674" sldId="377"/>
        </pc:sldMkLst>
      </pc:sldChg>
      <pc:sldChg chg="addSp modSp mod setBg">
        <pc:chgData name="Laura Cameron" userId="S::laura.cameron@dundeecity.gov.uk::16788c78-030b-4b35-9aae-87d38acb7f13" providerId="AD" clId="Web-{9937C93B-44D5-C883-F3E6-CBE485B76AB1}" dt="2025-03-31T13:22:38.665" v="212" actId="20577"/>
        <pc:sldMkLst>
          <pc:docMk/>
          <pc:sldMk cId="861734503" sldId="379"/>
        </pc:sldMkLst>
        <pc:spChg chg="mod">
          <ac:chgData name="Laura Cameron" userId="S::laura.cameron@dundeecity.gov.uk::16788c78-030b-4b35-9aae-87d38acb7f13" providerId="AD" clId="Web-{9937C93B-44D5-C883-F3E6-CBE485B76AB1}" dt="2025-03-31T13:20:45.221" v="177"/>
          <ac:spMkLst>
            <pc:docMk/>
            <pc:sldMk cId="861734503" sldId="379"/>
            <ac:spMk id="2" creationId="{312CA857-4552-FF78-2374-5A9012B4BBE9}"/>
          </ac:spMkLst>
        </pc:spChg>
        <pc:spChg chg="mod">
          <ac:chgData name="Laura Cameron" userId="S::laura.cameron@dundeecity.gov.uk::16788c78-030b-4b35-9aae-87d38acb7f13" providerId="AD" clId="Web-{9937C93B-44D5-C883-F3E6-CBE485B76AB1}" dt="2025-03-31T13:22:38.665" v="212" actId="20577"/>
          <ac:spMkLst>
            <pc:docMk/>
            <pc:sldMk cId="861734503" sldId="379"/>
            <ac:spMk id="3" creationId="{4DA46465-FCF1-EB29-AC45-8B54D34257C0}"/>
          </ac:spMkLst>
        </pc:spChg>
        <pc:spChg chg="add">
          <ac:chgData name="Laura Cameron" userId="S::laura.cameron@dundeecity.gov.uk::16788c78-030b-4b35-9aae-87d38acb7f13" providerId="AD" clId="Web-{9937C93B-44D5-C883-F3E6-CBE485B76AB1}" dt="2025-03-31T13:20:45.221" v="177"/>
          <ac:spMkLst>
            <pc:docMk/>
            <pc:sldMk cId="861734503" sldId="379"/>
            <ac:spMk id="8" creationId="{100EDD19-6802-4EC3-95CE-CFFAB042CFD6}"/>
          </ac:spMkLst>
        </pc:spChg>
        <pc:spChg chg="add">
          <ac:chgData name="Laura Cameron" userId="S::laura.cameron@dundeecity.gov.uk::16788c78-030b-4b35-9aae-87d38acb7f13" providerId="AD" clId="Web-{9937C93B-44D5-C883-F3E6-CBE485B76AB1}" dt="2025-03-31T13:20:45.221" v="177"/>
          <ac:spMkLst>
            <pc:docMk/>
            <pc:sldMk cId="861734503" sldId="379"/>
            <ac:spMk id="10" creationId="{DB17E863-922E-4C26-BD64-E8FD41D28661}"/>
          </ac:spMkLst>
        </pc:spChg>
      </pc:sldChg>
      <pc:sldChg chg="addSp delSp modSp add">
        <pc:chgData name="Laura Cameron" userId="S::laura.cameron@dundeecity.gov.uk::16788c78-030b-4b35-9aae-87d38acb7f13" providerId="AD" clId="Web-{9937C93B-44D5-C883-F3E6-CBE485B76AB1}" dt="2025-03-31T14:11:05.969" v="557" actId="20577"/>
        <pc:sldMkLst>
          <pc:docMk/>
          <pc:sldMk cId="908173285" sldId="380"/>
        </pc:sldMkLst>
        <pc:spChg chg="mod">
          <ac:chgData name="Laura Cameron" userId="S::laura.cameron@dundeecity.gov.uk::16788c78-030b-4b35-9aae-87d38acb7f13" providerId="AD" clId="Web-{9937C93B-44D5-C883-F3E6-CBE485B76AB1}" dt="2025-03-31T14:10:53.672" v="552"/>
          <ac:spMkLst>
            <pc:docMk/>
            <pc:sldMk cId="908173285" sldId="380"/>
            <ac:spMk id="2" creationId="{00000000-0000-0000-0000-000000000000}"/>
          </ac:spMkLst>
        </pc:spChg>
        <pc:spChg chg="mod">
          <ac:chgData name="Laura Cameron" userId="S::laura.cameron@dundeecity.gov.uk::16788c78-030b-4b35-9aae-87d38acb7f13" providerId="AD" clId="Web-{9937C93B-44D5-C883-F3E6-CBE485B76AB1}" dt="2025-03-31T14:11:05.969" v="557" actId="20577"/>
          <ac:spMkLst>
            <pc:docMk/>
            <pc:sldMk cId="908173285" sldId="380"/>
            <ac:spMk id="3" creationId="{00000000-0000-0000-0000-000000000000}"/>
          </ac:spMkLst>
        </pc:spChg>
        <pc:spChg chg="add">
          <ac:chgData name="Laura Cameron" userId="S::laura.cameron@dundeecity.gov.uk::16788c78-030b-4b35-9aae-87d38acb7f13" providerId="AD" clId="Web-{9937C93B-44D5-C883-F3E6-CBE485B76AB1}" dt="2025-03-31T14:10:53.672" v="552"/>
          <ac:spMkLst>
            <pc:docMk/>
            <pc:sldMk cId="908173285" sldId="380"/>
            <ac:spMk id="23" creationId="{5566D6E1-03A1-4D73-A4E0-35D74D568A04}"/>
          </ac:spMkLst>
        </pc:spChg>
        <pc:spChg chg="add">
          <ac:chgData name="Laura Cameron" userId="S::laura.cameron@dundeecity.gov.uk::16788c78-030b-4b35-9aae-87d38acb7f13" providerId="AD" clId="Web-{9937C93B-44D5-C883-F3E6-CBE485B76AB1}" dt="2025-03-31T14:10:53.672" v="552"/>
          <ac:spMkLst>
            <pc:docMk/>
            <pc:sldMk cId="908173285" sldId="380"/>
            <ac:spMk id="24" creationId="{E92FEB64-6EEA-4759-B4A4-BD2C1E660BA8}"/>
          </ac:spMkLst>
        </pc:spChg>
        <pc:spChg chg="add">
          <ac:chgData name="Laura Cameron" userId="S::laura.cameron@dundeecity.gov.uk::16788c78-030b-4b35-9aae-87d38acb7f13" providerId="AD" clId="Web-{9937C93B-44D5-C883-F3E6-CBE485B76AB1}" dt="2025-03-31T14:10:53.672" v="552"/>
          <ac:spMkLst>
            <pc:docMk/>
            <pc:sldMk cId="908173285" sldId="380"/>
            <ac:spMk id="26" creationId="{B10BB131-AC8E-4A8E-A5D1-36260F720C3B}"/>
          </ac:spMkLst>
        </pc:spChg>
        <pc:spChg chg="add">
          <ac:chgData name="Laura Cameron" userId="S::laura.cameron@dundeecity.gov.uk::16788c78-030b-4b35-9aae-87d38acb7f13" providerId="AD" clId="Web-{9937C93B-44D5-C883-F3E6-CBE485B76AB1}" dt="2025-03-31T14:10:53.672" v="552"/>
          <ac:spMkLst>
            <pc:docMk/>
            <pc:sldMk cId="908173285" sldId="380"/>
            <ac:spMk id="28" creationId="{14847E93-7DC1-4D4B-8829-B19AA7137C50}"/>
          </ac:spMkLst>
        </pc:spChg>
        <pc:spChg chg="add">
          <ac:chgData name="Laura Cameron" userId="S::laura.cameron@dundeecity.gov.uk::16788c78-030b-4b35-9aae-87d38acb7f13" providerId="AD" clId="Web-{9937C93B-44D5-C883-F3E6-CBE485B76AB1}" dt="2025-03-31T14:10:53.672" v="552"/>
          <ac:spMkLst>
            <pc:docMk/>
            <pc:sldMk cId="908173285" sldId="380"/>
            <ac:spMk id="29" creationId="{2D2964BB-484D-45AE-AD66-D407D0629652}"/>
          </ac:spMkLst>
        </pc:spChg>
        <pc:spChg chg="add">
          <ac:chgData name="Laura Cameron" userId="S::laura.cameron@dundeecity.gov.uk::16788c78-030b-4b35-9aae-87d38acb7f13" providerId="AD" clId="Web-{9937C93B-44D5-C883-F3E6-CBE485B76AB1}" dt="2025-03-31T14:10:53.672" v="552"/>
          <ac:spMkLst>
            <pc:docMk/>
            <pc:sldMk cId="908173285" sldId="380"/>
            <ac:spMk id="31" creationId="{6691AC69-A76E-4DAB-B565-468B6B87ACF3}"/>
          </ac:spMkLst>
        </pc:spChg>
      </pc:sldChg>
      <pc:sldChg chg="addSp delSp modSp add">
        <pc:chgData name="Laura Cameron" userId="S::laura.cameron@dundeecity.gov.uk::16788c78-030b-4b35-9aae-87d38acb7f13" providerId="AD" clId="Web-{9937C93B-44D5-C883-F3E6-CBE485B76AB1}" dt="2025-03-31T14:26:38.303" v="624"/>
        <pc:sldMkLst>
          <pc:docMk/>
          <pc:sldMk cId="1618928694" sldId="409"/>
        </pc:sldMkLst>
        <pc:spChg chg="mod">
          <ac:chgData name="Laura Cameron" userId="S::laura.cameron@dundeecity.gov.uk::16788c78-030b-4b35-9aae-87d38acb7f13" providerId="AD" clId="Web-{9937C93B-44D5-C883-F3E6-CBE485B76AB1}" dt="2025-03-31T14:26:38.303" v="624"/>
          <ac:spMkLst>
            <pc:docMk/>
            <pc:sldMk cId="1618928694" sldId="409"/>
            <ac:spMk id="3" creationId="{00000000-0000-0000-0000-000000000000}"/>
          </ac:spMkLst>
        </pc:spChg>
        <pc:spChg chg="add">
          <ac:chgData name="Laura Cameron" userId="S::laura.cameron@dundeecity.gov.uk::16788c78-030b-4b35-9aae-87d38acb7f13" providerId="AD" clId="Web-{9937C93B-44D5-C883-F3E6-CBE485B76AB1}" dt="2025-03-31T14:26:38.303" v="624"/>
          <ac:spMkLst>
            <pc:docMk/>
            <pc:sldMk cId="1618928694" sldId="409"/>
            <ac:spMk id="10" creationId="{131BAD53-4E89-4F62-BBB7-26359763ED39}"/>
          </ac:spMkLst>
        </pc:spChg>
        <pc:spChg chg="add">
          <ac:chgData name="Laura Cameron" userId="S::laura.cameron@dundeecity.gov.uk::16788c78-030b-4b35-9aae-87d38acb7f13" providerId="AD" clId="Web-{9937C93B-44D5-C883-F3E6-CBE485B76AB1}" dt="2025-03-31T14:26:38.303" v="624"/>
          <ac:spMkLst>
            <pc:docMk/>
            <pc:sldMk cId="1618928694" sldId="409"/>
            <ac:spMk id="12" creationId="{62756DA2-40EB-4C6F-B962-5822FFB54FB6}"/>
          </ac:spMkLst>
        </pc:spChg>
        <pc:picChg chg="mod">
          <ac:chgData name="Laura Cameron" userId="S::laura.cameron@dundeecity.gov.uk::16788c78-030b-4b35-9aae-87d38acb7f13" providerId="AD" clId="Web-{9937C93B-44D5-C883-F3E6-CBE485B76AB1}" dt="2025-03-31T14:26:38.303" v="624"/>
          <ac:picMkLst>
            <pc:docMk/>
            <pc:sldMk cId="1618928694" sldId="409"/>
            <ac:picMk id="5" creationId="{8307FE3C-6E2E-0983-7305-67670782A924}"/>
          </ac:picMkLst>
        </pc:picChg>
      </pc:sldChg>
      <pc:sldChg chg="add">
        <pc:chgData name="Laura Cameron" userId="S::laura.cameron@dundeecity.gov.uk::16788c78-030b-4b35-9aae-87d38acb7f13" providerId="AD" clId="Web-{9937C93B-44D5-C883-F3E6-CBE485B76AB1}" dt="2025-03-31T13:32:15.557" v="229"/>
        <pc:sldMkLst>
          <pc:docMk/>
          <pc:sldMk cId="67973431" sldId="438"/>
        </pc:sldMkLst>
      </pc:sldChg>
      <pc:sldChg chg="addSp delSp modSp add">
        <pc:chgData name="Laura Cameron" userId="S::laura.cameron@dundeecity.gov.uk::16788c78-030b-4b35-9aae-87d38acb7f13" providerId="AD" clId="Web-{9937C93B-44D5-C883-F3E6-CBE485B76AB1}" dt="2025-03-31T14:11:39.471" v="558"/>
        <pc:sldMkLst>
          <pc:docMk/>
          <pc:sldMk cId="994679371" sldId="439"/>
        </pc:sldMkLst>
        <pc:spChg chg="mod">
          <ac:chgData name="Laura Cameron" userId="S::laura.cameron@dundeecity.gov.uk::16788c78-030b-4b35-9aae-87d38acb7f13" providerId="AD" clId="Web-{9937C93B-44D5-C883-F3E6-CBE485B76AB1}" dt="2025-03-31T14:11:39.471" v="558"/>
          <ac:spMkLst>
            <pc:docMk/>
            <pc:sldMk cId="994679371" sldId="439"/>
            <ac:spMk id="2" creationId="{00000000-0000-0000-0000-000000000000}"/>
          </ac:spMkLst>
        </pc:spChg>
        <pc:spChg chg="mod">
          <ac:chgData name="Laura Cameron" userId="S::laura.cameron@dundeecity.gov.uk::16788c78-030b-4b35-9aae-87d38acb7f13" providerId="AD" clId="Web-{9937C93B-44D5-C883-F3E6-CBE485B76AB1}" dt="2025-03-31T14:11:39.471" v="558"/>
          <ac:spMkLst>
            <pc:docMk/>
            <pc:sldMk cId="994679371" sldId="439"/>
            <ac:spMk id="4" creationId="{00000000-0000-0000-0000-000000000000}"/>
          </ac:spMkLst>
        </pc:spChg>
        <pc:spChg chg="add">
          <ac:chgData name="Laura Cameron" userId="S::laura.cameron@dundeecity.gov.uk::16788c78-030b-4b35-9aae-87d38acb7f13" providerId="AD" clId="Web-{9937C93B-44D5-C883-F3E6-CBE485B76AB1}" dt="2025-03-31T14:11:39.471" v="558"/>
          <ac:spMkLst>
            <pc:docMk/>
            <pc:sldMk cId="994679371" sldId="439"/>
            <ac:spMk id="18" creationId="{907EF6B7-1338-4443-8C46-6A318D952DFD}"/>
          </ac:spMkLst>
        </pc:spChg>
        <pc:spChg chg="add">
          <ac:chgData name="Laura Cameron" userId="S::laura.cameron@dundeecity.gov.uk::16788c78-030b-4b35-9aae-87d38acb7f13" providerId="AD" clId="Web-{9937C93B-44D5-C883-F3E6-CBE485B76AB1}" dt="2025-03-31T14:11:39.471" v="558"/>
          <ac:spMkLst>
            <pc:docMk/>
            <pc:sldMk cId="994679371" sldId="439"/>
            <ac:spMk id="20" creationId="{DAAE4CDD-124C-4DCF-9584-B6033B545DD5}"/>
          </ac:spMkLst>
        </pc:spChg>
        <pc:spChg chg="add">
          <ac:chgData name="Laura Cameron" userId="S::laura.cameron@dundeecity.gov.uk::16788c78-030b-4b35-9aae-87d38acb7f13" providerId="AD" clId="Web-{9937C93B-44D5-C883-F3E6-CBE485B76AB1}" dt="2025-03-31T14:11:39.471" v="558"/>
          <ac:spMkLst>
            <pc:docMk/>
            <pc:sldMk cId="994679371" sldId="439"/>
            <ac:spMk id="22" creationId="{081E4A58-353D-44AE-B2FC-2A74E2E400F7}"/>
          </ac:spMkLst>
        </pc:spChg>
      </pc:sldChg>
      <pc:sldChg chg="add">
        <pc:chgData name="Laura Cameron" userId="S::laura.cameron@dundeecity.gov.uk::16788c78-030b-4b35-9aae-87d38acb7f13" providerId="AD" clId="Web-{9937C93B-44D5-C883-F3E6-CBE485B76AB1}" dt="2025-03-31T13:35:36.193" v="243"/>
        <pc:sldMkLst>
          <pc:docMk/>
          <pc:sldMk cId="1637068520" sldId="440"/>
        </pc:sldMkLst>
      </pc:sldChg>
      <pc:sldChg chg="addSp delSp modSp add">
        <pc:chgData name="Laura Cameron" userId="S::laura.cameron@dundeecity.gov.uk::16788c78-030b-4b35-9aae-87d38acb7f13" providerId="AD" clId="Web-{9937C93B-44D5-C883-F3E6-CBE485B76AB1}" dt="2025-03-31T14:11:47.456" v="559"/>
        <pc:sldMkLst>
          <pc:docMk/>
          <pc:sldMk cId="4248891084" sldId="441"/>
        </pc:sldMkLst>
        <pc:spChg chg="mod">
          <ac:chgData name="Laura Cameron" userId="S::laura.cameron@dundeecity.gov.uk::16788c78-030b-4b35-9aae-87d38acb7f13" providerId="AD" clId="Web-{9937C93B-44D5-C883-F3E6-CBE485B76AB1}" dt="2025-03-31T14:11:47.456" v="559"/>
          <ac:spMkLst>
            <pc:docMk/>
            <pc:sldMk cId="4248891084" sldId="441"/>
            <ac:spMk id="2" creationId="{DEA4D128-7BA8-5CF4-88BA-06530DA9ED46}"/>
          </ac:spMkLst>
        </pc:spChg>
        <pc:spChg chg="mod">
          <ac:chgData name="Laura Cameron" userId="S::laura.cameron@dundeecity.gov.uk::16788c78-030b-4b35-9aae-87d38acb7f13" providerId="AD" clId="Web-{9937C93B-44D5-C883-F3E6-CBE485B76AB1}" dt="2025-03-31T14:11:47.456" v="559"/>
          <ac:spMkLst>
            <pc:docMk/>
            <pc:sldMk cId="4248891084" sldId="441"/>
            <ac:spMk id="3" creationId="{1BCAC08E-B65D-75FF-2789-5F8F76E340EB}"/>
          </ac:spMkLst>
        </pc:spChg>
        <pc:spChg chg="add">
          <ac:chgData name="Laura Cameron" userId="S::laura.cameron@dundeecity.gov.uk::16788c78-030b-4b35-9aae-87d38acb7f13" providerId="AD" clId="Web-{9937C93B-44D5-C883-F3E6-CBE485B76AB1}" dt="2025-03-31T14:11:47.456" v="559"/>
          <ac:spMkLst>
            <pc:docMk/>
            <pc:sldMk cId="4248891084" sldId="441"/>
            <ac:spMk id="17" creationId="{F837543A-6020-4505-A233-C9DB4BF74011}"/>
          </ac:spMkLst>
        </pc:spChg>
        <pc:spChg chg="add">
          <ac:chgData name="Laura Cameron" userId="S::laura.cameron@dundeecity.gov.uk::16788c78-030b-4b35-9aae-87d38acb7f13" providerId="AD" clId="Web-{9937C93B-44D5-C883-F3E6-CBE485B76AB1}" dt="2025-03-31T14:11:47.456" v="559"/>
          <ac:spMkLst>
            <pc:docMk/>
            <pc:sldMk cId="4248891084" sldId="441"/>
            <ac:spMk id="19" creationId="{35B16301-FB18-48BA-A6DD-C37CAF6F9A18}"/>
          </ac:spMkLst>
        </pc:spChg>
        <pc:spChg chg="add">
          <ac:chgData name="Laura Cameron" userId="S::laura.cameron@dundeecity.gov.uk::16788c78-030b-4b35-9aae-87d38acb7f13" providerId="AD" clId="Web-{9937C93B-44D5-C883-F3E6-CBE485B76AB1}" dt="2025-03-31T14:11:47.456" v="559"/>
          <ac:spMkLst>
            <pc:docMk/>
            <pc:sldMk cId="4248891084" sldId="441"/>
            <ac:spMk id="21" creationId="{C3C0D90E-074A-4F52-9B11-B52BEF4BCBE5}"/>
          </ac:spMkLst>
        </pc:spChg>
        <pc:spChg chg="add">
          <ac:chgData name="Laura Cameron" userId="S::laura.cameron@dundeecity.gov.uk::16788c78-030b-4b35-9aae-87d38acb7f13" providerId="AD" clId="Web-{9937C93B-44D5-C883-F3E6-CBE485B76AB1}" dt="2025-03-31T14:11:47.456" v="559"/>
          <ac:spMkLst>
            <pc:docMk/>
            <pc:sldMk cId="4248891084" sldId="441"/>
            <ac:spMk id="29" creationId="{88853921-7BC9-4BDE-ACAB-133C683C82D6}"/>
          </ac:spMkLst>
        </pc:spChg>
        <pc:spChg chg="add">
          <ac:chgData name="Laura Cameron" userId="S::laura.cameron@dundeecity.gov.uk::16788c78-030b-4b35-9aae-87d38acb7f13" providerId="AD" clId="Web-{9937C93B-44D5-C883-F3E6-CBE485B76AB1}" dt="2025-03-31T14:11:47.456" v="559"/>
          <ac:spMkLst>
            <pc:docMk/>
            <pc:sldMk cId="4248891084" sldId="441"/>
            <ac:spMk id="31" creationId="{09192968-3AE7-4470-A61C-97294BB92731}"/>
          </ac:spMkLst>
        </pc:spChg>
        <pc:spChg chg="add">
          <ac:chgData name="Laura Cameron" userId="S::laura.cameron@dundeecity.gov.uk::16788c78-030b-4b35-9aae-87d38acb7f13" providerId="AD" clId="Web-{9937C93B-44D5-C883-F3E6-CBE485B76AB1}" dt="2025-03-31T14:11:47.456" v="559"/>
          <ac:spMkLst>
            <pc:docMk/>
            <pc:sldMk cId="4248891084" sldId="441"/>
            <ac:spMk id="33" creationId="{3AB72E55-43E4-4356-BFE8-E2102CB0B505}"/>
          </ac:spMkLst>
        </pc:spChg>
      </pc:sldChg>
      <pc:sldChg chg="modSp add del ord">
        <pc:chgData name="Laura Cameron" userId="S::laura.cameron@dundeecity.gov.uk::16788c78-030b-4b35-9aae-87d38acb7f13" providerId="AD" clId="Web-{9937C93B-44D5-C883-F3E6-CBE485B76AB1}" dt="2025-03-31T14:21:53.647" v="569"/>
        <pc:sldMkLst>
          <pc:docMk/>
          <pc:sldMk cId="162838893" sldId="443"/>
        </pc:sldMkLst>
      </pc:sldChg>
      <pc:sldChg chg="addSp delSp modSp add">
        <pc:chgData name="Laura Cameron" userId="S::laura.cameron@dundeecity.gov.uk::16788c78-030b-4b35-9aae-87d38acb7f13" providerId="AD" clId="Web-{9937C93B-44D5-C883-F3E6-CBE485B76AB1}" dt="2025-03-31T13:47:53.703" v="291"/>
        <pc:sldMkLst>
          <pc:docMk/>
          <pc:sldMk cId="3375351353" sldId="444"/>
        </pc:sldMkLst>
        <pc:spChg chg="mod">
          <ac:chgData name="Laura Cameron" userId="S::laura.cameron@dundeecity.gov.uk::16788c78-030b-4b35-9aae-87d38acb7f13" providerId="AD" clId="Web-{9937C93B-44D5-C883-F3E6-CBE485B76AB1}" dt="2025-03-31T13:47:53.703" v="291"/>
          <ac:spMkLst>
            <pc:docMk/>
            <pc:sldMk cId="3375351353" sldId="444"/>
            <ac:spMk id="2" creationId="{75654728-43A2-366D-0D2D-A91A4D8418BC}"/>
          </ac:spMkLst>
        </pc:spChg>
        <pc:spChg chg="add">
          <ac:chgData name="Laura Cameron" userId="S::laura.cameron@dundeecity.gov.uk::16788c78-030b-4b35-9aae-87d38acb7f13" providerId="AD" clId="Web-{9937C93B-44D5-C883-F3E6-CBE485B76AB1}" dt="2025-03-31T13:47:53.703" v="291"/>
          <ac:spMkLst>
            <pc:docMk/>
            <pc:sldMk cId="3375351353" sldId="444"/>
            <ac:spMk id="9" creationId="{9DBC8166-481C-4473-95F5-9A5B9073B7F1}"/>
          </ac:spMkLst>
        </pc:spChg>
        <pc:spChg chg="add">
          <ac:chgData name="Laura Cameron" userId="S::laura.cameron@dundeecity.gov.uk::16788c78-030b-4b35-9aae-87d38acb7f13" providerId="AD" clId="Web-{9937C93B-44D5-C883-F3E6-CBE485B76AB1}" dt="2025-03-31T13:47:53.703" v="291"/>
          <ac:spMkLst>
            <pc:docMk/>
            <pc:sldMk cId="3375351353" sldId="444"/>
            <ac:spMk id="11" creationId="{A5A5CE6E-90AF-4D43-A014-1F9EC83EB93D}"/>
          </ac:spMkLst>
        </pc:spChg>
        <pc:graphicFrameChg chg="add">
          <ac:chgData name="Laura Cameron" userId="S::laura.cameron@dundeecity.gov.uk::16788c78-030b-4b35-9aae-87d38acb7f13" providerId="AD" clId="Web-{9937C93B-44D5-C883-F3E6-CBE485B76AB1}" dt="2025-03-31T13:47:53.703" v="291"/>
          <ac:graphicFrameMkLst>
            <pc:docMk/>
            <pc:sldMk cId="3375351353" sldId="444"/>
            <ac:graphicFrameMk id="5" creationId="{046A558C-271B-3A7F-A3C2-A7CC75C54470}"/>
          </ac:graphicFrameMkLst>
        </pc:graphicFrameChg>
      </pc:sldChg>
      <pc:sldChg chg="addSp delSp modSp new mod setBg">
        <pc:chgData name="Laura Cameron" userId="S::laura.cameron@dundeecity.gov.uk::16788c78-030b-4b35-9aae-87d38acb7f13" providerId="AD" clId="Web-{9937C93B-44D5-C883-F3E6-CBE485B76AB1}" dt="2025-03-31T14:14:29.450" v="567" actId="20577"/>
        <pc:sldMkLst>
          <pc:docMk/>
          <pc:sldMk cId="425779412" sldId="445"/>
        </pc:sldMkLst>
        <pc:spChg chg="mod">
          <ac:chgData name="Laura Cameron" userId="S::laura.cameron@dundeecity.gov.uk::16788c78-030b-4b35-9aae-87d38acb7f13" providerId="AD" clId="Web-{9937C93B-44D5-C883-F3E6-CBE485B76AB1}" dt="2025-03-31T14:14:29.450" v="567" actId="20577"/>
          <ac:spMkLst>
            <pc:docMk/>
            <pc:sldMk cId="425779412" sldId="445"/>
            <ac:spMk id="2" creationId="{9F1BF791-AB76-7D57-6450-C8C32DA9BCA1}"/>
          </ac:spMkLst>
        </pc:spChg>
        <pc:spChg chg="add">
          <ac:chgData name="Laura Cameron" userId="S::laura.cameron@dundeecity.gov.uk::16788c78-030b-4b35-9aae-87d38acb7f13" providerId="AD" clId="Web-{9937C93B-44D5-C883-F3E6-CBE485B76AB1}" dt="2025-03-31T14:13:09.211" v="562"/>
          <ac:spMkLst>
            <pc:docMk/>
            <pc:sldMk cId="425779412" sldId="445"/>
            <ac:spMk id="9" creationId="{665DBBEF-238B-476B-96AB-8AAC3224ECEA}"/>
          </ac:spMkLst>
        </pc:spChg>
        <pc:spChg chg="add">
          <ac:chgData name="Laura Cameron" userId="S::laura.cameron@dundeecity.gov.uk::16788c78-030b-4b35-9aae-87d38acb7f13" providerId="AD" clId="Web-{9937C93B-44D5-C883-F3E6-CBE485B76AB1}" dt="2025-03-31T14:13:09.211" v="562"/>
          <ac:spMkLst>
            <pc:docMk/>
            <pc:sldMk cId="425779412" sldId="445"/>
            <ac:spMk id="11" creationId="{3FCFB1DE-0B7E-48CC-BA90-B2AB0889F9D6}"/>
          </ac:spMkLst>
        </pc:spChg>
        <pc:picChg chg="add mod ord">
          <ac:chgData name="Laura Cameron" userId="S::laura.cameron@dundeecity.gov.uk::16788c78-030b-4b35-9aae-87d38acb7f13" providerId="AD" clId="Web-{9937C93B-44D5-C883-F3E6-CBE485B76AB1}" dt="2025-03-31T14:13:09.211" v="562"/>
          <ac:picMkLst>
            <pc:docMk/>
            <pc:sldMk cId="425779412" sldId="445"/>
            <ac:picMk id="4" creationId="{46E148D3-FD74-7303-AE65-0F97F68846D3}"/>
          </ac:picMkLst>
        </pc:picChg>
      </pc:sldChg>
      <pc:sldChg chg="addSp delSp modSp new mod setBg">
        <pc:chgData name="Laura Cameron" userId="S::laura.cameron@dundeecity.gov.uk::16788c78-030b-4b35-9aae-87d38acb7f13" providerId="AD" clId="Web-{9937C93B-44D5-C883-F3E6-CBE485B76AB1}" dt="2025-03-31T14:24:18.967" v="616" actId="20577"/>
        <pc:sldMkLst>
          <pc:docMk/>
          <pc:sldMk cId="791423161" sldId="446"/>
        </pc:sldMkLst>
        <pc:spChg chg="mod">
          <ac:chgData name="Laura Cameron" userId="S::laura.cameron@dundeecity.gov.uk::16788c78-030b-4b35-9aae-87d38acb7f13" providerId="AD" clId="Web-{9937C93B-44D5-C883-F3E6-CBE485B76AB1}" dt="2025-03-31T14:24:04.170" v="614"/>
          <ac:spMkLst>
            <pc:docMk/>
            <pc:sldMk cId="791423161" sldId="446"/>
            <ac:spMk id="2" creationId="{3225DE7D-E11A-760D-5C5E-30C9011F8F74}"/>
          </ac:spMkLst>
        </pc:spChg>
        <pc:spChg chg="add">
          <ac:chgData name="Laura Cameron" userId="S::laura.cameron@dundeecity.gov.uk::16788c78-030b-4b35-9aae-87d38acb7f13" providerId="AD" clId="Web-{9937C93B-44D5-C883-F3E6-CBE485B76AB1}" dt="2025-03-31T14:24:04.170" v="614"/>
          <ac:spMkLst>
            <pc:docMk/>
            <pc:sldMk cId="791423161" sldId="446"/>
            <ac:spMk id="18" creationId="{BACC6370-2D7E-4714-9D71-7542949D7D5D}"/>
          </ac:spMkLst>
        </pc:spChg>
        <pc:spChg chg="add">
          <ac:chgData name="Laura Cameron" userId="S::laura.cameron@dundeecity.gov.uk::16788c78-030b-4b35-9aae-87d38acb7f13" providerId="AD" clId="Web-{9937C93B-44D5-C883-F3E6-CBE485B76AB1}" dt="2025-03-31T14:24:04.170" v="614"/>
          <ac:spMkLst>
            <pc:docMk/>
            <pc:sldMk cId="791423161" sldId="446"/>
            <ac:spMk id="20" creationId="{F68B3F68-107C-434F-AA38-110D5EA91B85}"/>
          </ac:spMkLst>
        </pc:spChg>
        <pc:spChg chg="add">
          <ac:chgData name="Laura Cameron" userId="S::laura.cameron@dundeecity.gov.uk::16788c78-030b-4b35-9aae-87d38acb7f13" providerId="AD" clId="Web-{9937C93B-44D5-C883-F3E6-CBE485B76AB1}" dt="2025-03-31T14:24:04.170" v="614"/>
          <ac:spMkLst>
            <pc:docMk/>
            <pc:sldMk cId="791423161" sldId="446"/>
            <ac:spMk id="22" creationId="{AAD0DBB9-1A4B-4391-81D4-CB19F9AB918A}"/>
          </ac:spMkLst>
        </pc:spChg>
        <pc:spChg chg="add">
          <ac:chgData name="Laura Cameron" userId="S::laura.cameron@dundeecity.gov.uk::16788c78-030b-4b35-9aae-87d38acb7f13" providerId="AD" clId="Web-{9937C93B-44D5-C883-F3E6-CBE485B76AB1}" dt="2025-03-31T14:24:04.170" v="614"/>
          <ac:spMkLst>
            <pc:docMk/>
            <pc:sldMk cId="791423161" sldId="446"/>
            <ac:spMk id="24" creationId="{063BBA22-50EA-4C4D-BE05-F1CE4E63AA56}"/>
          </ac:spMkLst>
        </pc:spChg>
        <pc:graphicFrameChg chg="add mod modGraphic">
          <ac:chgData name="Laura Cameron" userId="S::laura.cameron@dundeecity.gov.uk::16788c78-030b-4b35-9aae-87d38acb7f13" providerId="AD" clId="Web-{9937C93B-44D5-C883-F3E6-CBE485B76AB1}" dt="2025-03-31T14:24:18.967" v="616" actId="20577"/>
          <ac:graphicFrameMkLst>
            <pc:docMk/>
            <pc:sldMk cId="791423161" sldId="446"/>
            <ac:graphicFrameMk id="5" creationId="{8E45BBFE-E3BD-8BD6-D977-9E76FFF17D9B}"/>
          </ac:graphicFrameMkLst>
        </pc:graphicFrameChg>
      </pc:sldChg>
      <pc:sldChg chg="add">
        <pc:chgData name="Laura Cameron" userId="S::laura.cameron@dundeecity.gov.uk::16788c78-030b-4b35-9aae-87d38acb7f13" providerId="AD" clId="Web-{9937C93B-44D5-C883-F3E6-CBE485B76AB1}" dt="2025-03-31T14:21:46.740" v="568"/>
        <pc:sldMkLst>
          <pc:docMk/>
          <pc:sldMk cId="3488711874" sldId="447"/>
        </pc:sldMkLst>
      </pc:sldChg>
    </pc:docChg>
  </pc:docChgLst>
  <pc:docChgLst>
    <pc:chgData name="Laura Cameron" userId="S::laura.cameron@dundeecity.gov.uk::16788c78-030b-4b35-9aae-87d38acb7f13" providerId="AD" clId="Web-{72862437-AC89-78DB-A0CA-E0C24E1CB818}"/>
    <pc:docChg chg="addSld modSld sldOrd">
      <pc:chgData name="Laura Cameron" userId="S::laura.cameron@dundeecity.gov.uk::16788c78-030b-4b35-9aae-87d38acb7f13" providerId="AD" clId="Web-{72862437-AC89-78DB-A0CA-E0C24E1CB818}" dt="2025-04-02T10:20:00.586" v="35"/>
      <pc:docMkLst>
        <pc:docMk/>
      </pc:docMkLst>
      <pc:sldChg chg="addSp delSp modSp new mod ord setBg modNotes">
        <pc:chgData name="Laura Cameron" userId="S::laura.cameron@dundeecity.gov.uk::16788c78-030b-4b35-9aae-87d38acb7f13" providerId="AD" clId="Web-{72862437-AC89-78DB-A0CA-E0C24E1CB818}" dt="2025-04-02T10:20:00.586" v="35"/>
        <pc:sldMkLst>
          <pc:docMk/>
          <pc:sldMk cId="792151857" sldId="448"/>
        </pc:sldMkLst>
        <pc:spChg chg="mod">
          <ac:chgData name="Laura Cameron" userId="S::laura.cameron@dundeecity.gov.uk::16788c78-030b-4b35-9aae-87d38acb7f13" providerId="AD" clId="Web-{72862437-AC89-78DB-A0CA-E0C24E1CB818}" dt="2025-04-02T10:19:42.351" v="34" actId="20577"/>
          <ac:spMkLst>
            <pc:docMk/>
            <pc:sldMk cId="792151857" sldId="448"/>
            <ac:spMk id="2" creationId="{CC1B63F9-FA77-AD71-F013-1EBEB1249D34}"/>
          </ac:spMkLst>
        </pc:spChg>
        <pc:spChg chg="add">
          <ac:chgData name="Laura Cameron" userId="S::laura.cameron@dundeecity.gov.uk::16788c78-030b-4b35-9aae-87d38acb7f13" providerId="AD" clId="Web-{72862437-AC89-78DB-A0CA-E0C24E1CB818}" dt="2025-04-02T10:19:27.304" v="31"/>
          <ac:spMkLst>
            <pc:docMk/>
            <pc:sldMk cId="792151857" sldId="448"/>
            <ac:spMk id="18" creationId="{9B7AD9F6-8CE7-4299-8FC6-328F4DCD3FF9}"/>
          </ac:spMkLst>
        </pc:spChg>
        <pc:spChg chg="add">
          <ac:chgData name="Laura Cameron" userId="S::laura.cameron@dundeecity.gov.uk::16788c78-030b-4b35-9aae-87d38acb7f13" providerId="AD" clId="Web-{72862437-AC89-78DB-A0CA-E0C24E1CB818}" dt="2025-04-02T10:19:27.304" v="31"/>
          <ac:spMkLst>
            <pc:docMk/>
            <pc:sldMk cId="792151857" sldId="448"/>
            <ac:spMk id="20" creationId="{F49775AF-8896-43EE-92C6-83497D6DC56F}"/>
          </ac:spMkLst>
        </pc:spChg>
        <pc:picChg chg="add mod ord">
          <ac:chgData name="Laura Cameron" userId="S::laura.cameron@dundeecity.gov.uk::16788c78-030b-4b35-9aae-87d38acb7f13" providerId="AD" clId="Web-{72862437-AC89-78DB-A0CA-E0C24E1CB818}" dt="2025-04-02T10:18:36.334" v="2"/>
          <ac:picMkLst>
            <pc:docMk/>
            <pc:sldMk cId="792151857" sldId="448"/>
            <ac:picMk id="4" creationId="{314F02D6-AA8C-0719-AE76-BE0FB3DF26BD}"/>
          </ac:picMkLst>
        </pc:pic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03A7B-135A-AD48-B2A6-5C95DD4AB6FE}" type="doc">
      <dgm:prSet loTypeId="urn:microsoft.com/office/officeart/2005/8/layout/venn3" loCatId="" qsTypeId="urn:microsoft.com/office/officeart/2005/8/quickstyle/simple1" qsCatId="simple" csTypeId="urn:microsoft.com/office/officeart/2005/8/colors/colorful5" csCatId="colorful" phldr="1"/>
      <dgm:spPr/>
      <dgm:t>
        <a:bodyPr/>
        <a:lstStyle/>
        <a:p>
          <a:endParaRPr lang="en-GB"/>
        </a:p>
      </dgm:t>
    </dgm:pt>
    <dgm:pt modelId="{E3004417-5E6D-1743-9DD4-AF67C196854F}">
      <dgm:prSet phldrT="[Text]"/>
      <dgm:spPr/>
      <dgm:t>
        <a:bodyPr/>
        <a:lstStyle/>
        <a:p>
          <a:r>
            <a:rPr lang="en-GB"/>
            <a:t>Group</a:t>
          </a:r>
          <a:r>
            <a:rPr lang="en-GB" baseline="0"/>
            <a:t> discussions </a:t>
          </a:r>
          <a:endParaRPr lang="en-GB"/>
        </a:p>
      </dgm:t>
    </dgm:pt>
    <dgm:pt modelId="{4DD951B9-3901-A641-A3A5-CA56D64F05C2}" type="parTrans" cxnId="{D1C3CFA5-8F55-1D48-929A-21EF8BA1CC93}">
      <dgm:prSet/>
      <dgm:spPr/>
      <dgm:t>
        <a:bodyPr/>
        <a:lstStyle/>
        <a:p>
          <a:endParaRPr lang="en-GB"/>
        </a:p>
      </dgm:t>
    </dgm:pt>
    <dgm:pt modelId="{BECD9557-15DE-1A44-8979-589142D73804}" type="sibTrans" cxnId="{D1C3CFA5-8F55-1D48-929A-21EF8BA1CC93}">
      <dgm:prSet/>
      <dgm:spPr/>
      <dgm:t>
        <a:bodyPr/>
        <a:lstStyle/>
        <a:p>
          <a:endParaRPr lang="en-GB"/>
        </a:p>
      </dgm:t>
    </dgm:pt>
    <dgm:pt modelId="{50DC1A6F-E9AA-DD46-82A2-05F04DAF2E32}">
      <dgm:prSet phldrT="[Text]"/>
      <dgm:spPr/>
      <dgm:t>
        <a:bodyPr/>
        <a:lstStyle/>
        <a:p>
          <a:r>
            <a:rPr lang="en-GB"/>
            <a:t>Case examples </a:t>
          </a:r>
        </a:p>
      </dgm:t>
    </dgm:pt>
    <dgm:pt modelId="{0198F826-D046-3947-8521-8EAFE510CD55}" type="parTrans" cxnId="{6B34B854-2B07-664F-B1AA-5D012D9D64D8}">
      <dgm:prSet/>
      <dgm:spPr/>
      <dgm:t>
        <a:bodyPr/>
        <a:lstStyle/>
        <a:p>
          <a:endParaRPr lang="en-GB"/>
        </a:p>
      </dgm:t>
    </dgm:pt>
    <dgm:pt modelId="{3FD89269-416E-B244-BF4D-8C1D6A13967A}" type="sibTrans" cxnId="{6B34B854-2B07-664F-B1AA-5D012D9D64D8}">
      <dgm:prSet/>
      <dgm:spPr/>
      <dgm:t>
        <a:bodyPr/>
        <a:lstStyle/>
        <a:p>
          <a:endParaRPr lang="en-GB"/>
        </a:p>
      </dgm:t>
    </dgm:pt>
    <dgm:pt modelId="{47830D98-DD85-0842-ABAA-06139D41448F}">
      <dgm:prSet phldrT="[Text]"/>
      <dgm:spPr/>
      <dgm:t>
        <a:bodyPr/>
        <a:lstStyle/>
        <a:p>
          <a:r>
            <a:rPr lang="en-GB"/>
            <a:t>Evidence based </a:t>
          </a:r>
        </a:p>
      </dgm:t>
    </dgm:pt>
    <dgm:pt modelId="{5D5B6E3C-41E4-3A4A-AAE0-3691A8DF91D6}" type="parTrans" cxnId="{CF0020C5-A48A-C848-8F71-CB8FEC2AA843}">
      <dgm:prSet/>
      <dgm:spPr/>
      <dgm:t>
        <a:bodyPr/>
        <a:lstStyle/>
        <a:p>
          <a:endParaRPr lang="en-GB"/>
        </a:p>
      </dgm:t>
    </dgm:pt>
    <dgm:pt modelId="{B30074B6-2B35-834D-A4D5-3B42240D1333}" type="sibTrans" cxnId="{CF0020C5-A48A-C848-8F71-CB8FEC2AA843}">
      <dgm:prSet/>
      <dgm:spPr/>
      <dgm:t>
        <a:bodyPr/>
        <a:lstStyle/>
        <a:p>
          <a:endParaRPr lang="en-GB"/>
        </a:p>
      </dgm:t>
    </dgm:pt>
    <dgm:pt modelId="{5FC9AFE2-FD1E-1D48-BC63-12F0446D38E8}">
      <dgm:prSet phldrT="[Text]"/>
      <dgm:spPr/>
      <dgm:t>
        <a:bodyPr/>
        <a:lstStyle/>
        <a:p>
          <a:r>
            <a:rPr lang="en-GB"/>
            <a:t>Critical reflection </a:t>
          </a:r>
        </a:p>
      </dgm:t>
    </dgm:pt>
    <dgm:pt modelId="{65344AAF-7A50-804E-8A2D-8AF8AC81A771}" type="parTrans" cxnId="{775F8499-DF73-DF48-A2AB-B1003A167855}">
      <dgm:prSet/>
      <dgm:spPr/>
      <dgm:t>
        <a:bodyPr/>
        <a:lstStyle/>
        <a:p>
          <a:endParaRPr lang="en-GB"/>
        </a:p>
      </dgm:t>
    </dgm:pt>
    <dgm:pt modelId="{372C2557-BB71-3C41-9498-3216B3ABBFF5}" type="sibTrans" cxnId="{775F8499-DF73-DF48-A2AB-B1003A167855}">
      <dgm:prSet/>
      <dgm:spPr/>
      <dgm:t>
        <a:bodyPr/>
        <a:lstStyle/>
        <a:p>
          <a:endParaRPr lang="en-GB"/>
        </a:p>
      </dgm:t>
    </dgm:pt>
    <dgm:pt modelId="{A0043E4B-BE95-4D45-96CD-AC2DACC7FE4B}" type="pres">
      <dgm:prSet presAssocID="{BFE03A7B-135A-AD48-B2A6-5C95DD4AB6FE}" presName="Name0" presStyleCnt="0">
        <dgm:presLayoutVars>
          <dgm:dir/>
          <dgm:resizeHandles val="exact"/>
        </dgm:presLayoutVars>
      </dgm:prSet>
      <dgm:spPr/>
    </dgm:pt>
    <dgm:pt modelId="{53107C87-D745-124E-BC25-50ECA561F226}" type="pres">
      <dgm:prSet presAssocID="{E3004417-5E6D-1743-9DD4-AF67C196854F}" presName="Name5" presStyleLbl="vennNode1" presStyleIdx="0" presStyleCnt="4">
        <dgm:presLayoutVars>
          <dgm:bulletEnabled val="1"/>
        </dgm:presLayoutVars>
      </dgm:prSet>
      <dgm:spPr/>
    </dgm:pt>
    <dgm:pt modelId="{52E6D4F4-0DE2-0149-8C62-43F359FDC85E}" type="pres">
      <dgm:prSet presAssocID="{BECD9557-15DE-1A44-8979-589142D73804}" presName="space" presStyleCnt="0"/>
      <dgm:spPr/>
    </dgm:pt>
    <dgm:pt modelId="{6916EDD4-8B52-A34A-8478-82E15B14761F}" type="pres">
      <dgm:prSet presAssocID="{50DC1A6F-E9AA-DD46-82A2-05F04DAF2E32}" presName="Name5" presStyleLbl="vennNode1" presStyleIdx="1" presStyleCnt="4">
        <dgm:presLayoutVars>
          <dgm:bulletEnabled val="1"/>
        </dgm:presLayoutVars>
      </dgm:prSet>
      <dgm:spPr/>
    </dgm:pt>
    <dgm:pt modelId="{59E654C0-7F54-3E4F-92BC-848B06A5CA77}" type="pres">
      <dgm:prSet presAssocID="{3FD89269-416E-B244-BF4D-8C1D6A13967A}" presName="space" presStyleCnt="0"/>
      <dgm:spPr/>
    </dgm:pt>
    <dgm:pt modelId="{A5179FD6-EB7F-1D44-9E8B-D0BC2EA2AF56}" type="pres">
      <dgm:prSet presAssocID="{47830D98-DD85-0842-ABAA-06139D41448F}" presName="Name5" presStyleLbl="vennNode1" presStyleIdx="2" presStyleCnt="4">
        <dgm:presLayoutVars>
          <dgm:bulletEnabled val="1"/>
        </dgm:presLayoutVars>
      </dgm:prSet>
      <dgm:spPr/>
    </dgm:pt>
    <dgm:pt modelId="{194B810F-1A53-654E-A7F4-3A9937945B67}" type="pres">
      <dgm:prSet presAssocID="{B30074B6-2B35-834D-A4D5-3B42240D1333}" presName="space" presStyleCnt="0"/>
      <dgm:spPr/>
    </dgm:pt>
    <dgm:pt modelId="{E20C9DAE-DF79-3242-A9A3-327CFF0F6C3E}" type="pres">
      <dgm:prSet presAssocID="{5FC9AFE2-FD1E-1D48-BC63-12F0446D38E8}" presName="Name5" presStyleLbl="vennNode1" presStyleIdx="3" presStyleCnt="4">
        <dgm:presLayoutVars>
          <dgm:bulletEnabled val="1"/>
        </dgm:presLayoutVars>
      </dgm:prSet>
      <dgm:spPr/>
    </dgm:pt>
  </dgm:ptLst>
  <dgm:cxnLst>
    <dgm:cxn modelId="{87D08718-CF2B-274A-8DE1-CAEB3BF0280B}" type="presOf" srcId="{50DC1A6F-E9AA-DD46-82A2-05F04DAF2E32}" destId="{6916EDD4-8B52-A34A-8478-82E15B14761F}" srcOrd="0" destOrd="0" presId="urn:microsoft.com/office/officeart/2005/8/layout/venn3"/>
    <dgm:cxn modelId="{0BE8F271-C659-8243-9305-DEFB857E2E2E}" type="presOf" srcId="{47830D98-DD85-0842-ABAA-06139D41448F}" destId="{A5179FD6-EB7F-1D44-9E8B-D0BC2EA2AF56}" srcOrd="0" destOrd="0" presId="urn:microsoft.com/office/officeart/2005/8/layout/venn3"/>
    <dgm:cxn modelId="{6B34B854-2B07-664F-B1AA-5D012D9D64D8}" srcId="{BFE03A7B-135A-AD48-B2A6-5C95DD4AB6FE}" destId="{50DC1A6F-E9AA-DD46-82A2-05F04DAF2E32}" srcOrd="1" destOrd="0" parTransId="{0198F826-D046-3947-8521-8EAFE510CD55}" sibTransId="{3FD89269-416E-B244-BF4D-8C1D6A13967A}"/>
    <dgm:cxn modelId="{54CB0B99-5F2F-6543-B87C-C331536DC827}" type="presOf" srcId="{5FC9AFE2-FD1E-1D48-BC63-12F0446D38E8}" destId="{E20C9DAE-DF79-3242-A9A3-327CFF0F6C3E}" srcOrd="0" destOrd="0" presId="urn:microsoft.com/office/officeart/2005/8/layout/venn3"/>
    <dgm:cxn modelId="{775F8499-DF73-DF48-A2AB-B1003A167855}" srcId="{BFE03A7B-135A-AD48-B2A6-5C95DD4AB6FE}" destId="{5FC9AFE2-FD1E-1D48-BC63-12F0446D38E8}" srcOrd="3" destOrd="0" parTransId="{65344AAF-7A50-804E-8A2D-8AF8AC81A771}" sibTransId="{372C2557-BB71-3C41-9498-3216B3ABBFF5}"/>
    <dgm:cxn modelId="{A7B50FA5-0097-7341-A591-829634BBA34E}" type="presOf" srcId="{E3004417-5E6D-1743-9DD4-AF67C196854F}" destId="{53107C87-D745-124E-BC25-50ECA561F226}" srcOrd="0" destOrd="0" presId="urn:microsoft.com/office/officeart/2005/8/layout/venn3"/>
    <dgm:cxn modelId="{D1C3CFA5-8F55-1D48-929A-21EF8BA1CC93}" srcId="{BFE03A7B-135A-AD48-B2A6-5C95DD4AB6FE}" destId="{E3004417-5E6D-1743-9DD4-AF67C196854F}" srcOrd="0" destOrd="0" parTransId="{4DD951B9-3901-A641-A3A5-CA56D64F05C2}" sibTransId="{BECD9557-15DE-1A44-8979-589142D73804}"/>
    <dgm:cxn modelId="{CF0020C5-A48A-C848-8F71-CB8FEC2AA843}" srcId="{BFE03A7B-135A-AD48-B2A6-5C95DD4AB6FE}" destId="{47830D98-DD85-0842-ABAA-06139D41448F}" srcOrd="2" destOrd="0" parTransId="{5D5B6E3C-41E4-3A4A-AAE0-3691A8DF91D6}" sibTransId="{B30074B6-2B35-834D-A4D5-3B42240D1333}"/>
    <dgm:cxn modelId="{A94FA1DA-0D82-074A-929F-0CEB9FF89BDF}" type="presOf" srcId="{BFE03A7B-135A-AD48-B2A6-5C95DD4AB6FE}" destId="{A0043E4B-BE95-4D45-96CD-AC2DACC7FE4B}" srcOrd="0" destOrd="0" presId="urn:microsoft.com/office/officeart/2005/8/layout/venn3"/>
    <dgm:cxn modelId="{5A60F93E-2640-0A45-BC78-FE1A7E83C182}" type="presParOf" srcId="{A0043E4B-BE95-4D45-96CD-AC2DACC7FE4B}" destId="{53107C87-D745-124E-BC25-50ECA561F226}" srcOrd="0" destOrd="0" presId="urn:microsoft.com/office/officeart/2005/8/layout/venn3"/>
    <dgm:cxn modelId="{EB5D2725-D613-314C-8D32-EF6457C3785A}" type="presParOf" srcId="{A0043E4B-BE95-4D45-96CD-AC2DACC7FE4B}" destId="{52E6D4F4-0DE2-0149-8C62-43F359FDC85E}" srcOrd="1" destOrd="0" presId="urn:microsoft.com/office/officeart/2005/8/layout/venn3"/>
    <dgm:cxn modelId="{71BC8D52-23CD-0E48-BB46-F7289623972B}" type="presParOf" srcId="{A0043E4B-BE95-4D45-96CD-AC2DACC7FE4B}" destId="{6916EDD4-8B52-A34A-8478-82E15B14761F}" srcOrd="2" destOrd="0" presId="urn:microsoft.com/office/officeart/2005/8/layout/venn3"/>
    <dgm:cxn modelId="{91442B6E-DE3E-3040-BCAD-829AFE431872}" type="presParOf" srcId="{A0043E4B-BE95-4D45-96CD-AC2DACC7FE4B}" destId="{59E654C0-7F54-3E4F-92BC-848B06A5CA77}" srcOrd="3" destOrd="0" presId="urn:microsoft.com/office/officeart/2005/8/layout/venn3"/>
    <dgm:cxn modelId="{5744C755-CECF-4547-ACD6-6DFE4EEC2F3C}" type="presParOf" srcId="{A0043E4B-BE95-4D45-96CD-AC2DACC7FE4B}" destId="{A5179FD6-EB7F-1D44-9E8B-D0BC2EA2AF56}" srcOrd="4" destOrd="0" presId="urn:microsoft.com/office/officeart/2005/8/layout/venn3"/>
    <dgm:cxn modelId="{64358D6F-4502-5E40-9B34-6653405272AC}" type="presParOf" srcId="{A0043E4B-BE95-4D45-96CD-AC2DACC7FE4B}" destId="{194B810F-1A53-654E-A7F4-3A9937945B67}" srcOrd="5" destOrd="0" presId="urn:microsoft.com/office/officeart/2005/8/layout/venn3"/>
    <dgm:cxn modelId="{558A653C-42CD-3B4F-91F0-ACC7B59C50F4}" type="presParOf" srcId="{A0043E4B-BE95-4D45-96CD-AC2DACC7FE4B}" destId="{E20C9DAE-DF79-3242-A9A3-327CFF0F6C3E}" srcOrd="6" destOrd="0" presId="urn:microsoft.com/office/officeart/2005/8/layout/ven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7094F-B4C8-4A69-BE5A-73ED25201A3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E3E956F-A8CF-4E91-BE83-96130C554C3C}">
      <dgm:prSet/>
      <dgm:spPr/>
      <dgm:t>
        <a:bodyPr/>
        <a:lstStyle/>
        <a:p>
          <a:r>
            <a:rPr lang="en-GB" b="1"/>
            <a:t>Benefit  to the adult (s.1)</a:t>
          </a:r>
        </a:p>
      </dgm:t>
    </dgm:pt>
    <dgm:pt modelId="{CB29EE10-0452-4FC7-B8CD-BFDB5C5B3108}" type="parTrans" cxnId="{5583231A-B6DF-40D2-BE79-2D67979EB4A7}">
      <dgm:prSet/>
      <dgm:spPr/>
      <dgm:t>
        <a:bodyPr/>
        <a:lstStyle/>
        <a:p>
          <a:endParaRPr lang="en-US"/>
        </a:p>
      </dgm:t>
    </dgm:pt>
    <dgm:pt modelId="{602C4643-EC68-4B83-9252-D4E79016203E}" type="sibTrans" cxnId="{5583231A-B6DF-40D2-BE79-2D67979EB4A7}">
      <dgm:prSet/>
      <dgm:spPr/>
      <dgm:t>
        <a:bodyPr/>
        <a:lstStyle/>
        <a:p>
          <a:endParaRPr lang="en-US"/>
        </a:p>
      </dgm:t>
    </dgm:pt>
    <dgm:pt modelId="{3E8DD899-B11F-496C-BBA2-91ED8E7527E4}">
      <dgm:prSet/>
      <dgm:spPr/>
      <dgm:t>
        <a:bodyPr/>
        <a:lstStyle/>
        <a:p>
          <a:r>
            <a:rPr lang="en-GB" b="1"/>
            <a:t>Least Restrictive</a:t>
          </a:r>
          <a:r>
            <a:rPr lang="en-GB"/>
            <a:t> to the adult’s freedom (s.1)</a:t>
          </a:r>
          <a:endParaRPr lang="en-US"/>
        </a:p>
      </dgm:t>
    </dgm:pt>
    <dgm:pt modelId="{FB49B1DB-02B3-416F-B4DD-8B4173F4E08B}" type="parTrans" cxnId="{1FAF8CA5-E858-4541-AC02-38CA2583FB93}">
      <dgm:prSet/>
      <dgm:spPr/>
      <dgm:t>
        <a:bodyPr/>
        <a:lstStyle/>
        <a:p>
          <a:endParaRPr lang="en-US"/>
        </a:p>
      </dgm:t>
    </dgm:pt>
    <dgm:pt modelId="{F3415A38-8C78-4E32-8136-39CCC0E4EF46}" type="sibTrans" cxnId="{1FAF8CA5-E858-4541-AC02-38CA2583FB93}">
      <dgm:prSet/>
      <dgm:spPr/>
      <dgm:t>
        <a:bodyPr/>
        <a:lstStyle/>
        <a:p>
          <a:endParaRPr lang="en-US"/>
        </a:p>
      </dgm:t>
    </dgm:pt>
    <dgm:pt modelId="{C15BDF2F-49F8-4E4B-AAEE-486C6AB333AA}">
      <dgm:prSet/>
      <dgm:spPr/>
      <dgm:t>
        <a:bodyPr/>
        <a:lstStyle/>
        <a:p>
          <a:r>
            <a:rPr lang="en-GB" b="1"/>
            <a:t>Wishes of Adult </a:t>
          </a:r>
          <a:r>
            <a:rPr lang="en-GB"/>
            <a:t>(past/present)</a:t>
          </a:r>
          <a:endParaRPr lang="en-US"/>
        </a:p>
      </dgm:t>
    </dgm:pt>
    <dgm:pt modelId="{E37DC500-EA6E-455C-A420-C0AE9BE581EE}" type="parTrans" cxnId="{BB34EDC1-7840-473A-BB98-35473022460E}">
      <dgm:prSet/>
      <dgm:spPr/>
      <dgm:t>
        <a:bodyPr/>
        <a:lstStyle/>
        <a:p>
          <a:endParaRPr lang="en-US"/>
        </a:p>
      </dgm:t>
    </dgm:pt>
    <dgm:pt modelId="{055083C4-E550-4602-95B0-42DE6E2D5077}" type="sibTrans" cxnId="{BB34EDC1-7840-473A-BB98-35473022460E}">
      <dgm:prSet/>
      <dgm:spPr/>
      <dgm:t>
        <a:bodyPr/>
        <a:lstStyle/>
        <a:p>
          <a:endParaRPr lang="en-US"/>
        </a:p>
      </dgm:t>
    </dgm:pt>
    <dgm:pt modelId="{77106465-C2DA-440B-8B46-10A4E1294D8C}">
      <dgm:prSet/>
      <dgm:spPr/>
      <dgm:t>
        <a:bodyPr/>
        <a:lstStyle/>
        <a:p>
          <a:r>
            <a:rPr lang="en-GB" b="1"/>
            <a:t>Other’s</a:t>
          </a:r>
          <a:r>
            <a:rPr lang="en-GB"/>
            <a:t> </a:t>
          </a:r>
          <a:r>
            <a:rPr lang="en-GB" b="1"/>
            <a:t>views  </a:t>
          </a:r>
          <a:r>
            <a:rPr lang="en-GB"/>
            <a:t>(relative, carer, POA etc)</a:t>
          </a:r>
          <a:endParaRPr lang="en-US"/>
        </a:p>
      </dgm:t>
    </dgm:pt>
    <dgm:pt modelId="{DDABD986-3FA9-4FD0-A6C0-1D78D96F908D}" type="parTrans" cxnId="{48117816-8502-40FC-B195-3620CDCF4C69}">
      <dgm:prSet/>
      <dgm:spPr/>
      <dgm:t>
        <a:bodyPr/>
        <a:lstStyle/>
        <a:p>
          <a:endParaRPr lang="en-US"/>
        </a:p>
      </dgm:t>
    </dgm:pt>
    <dgm:pt modelId="{C65F3B79-E026-49D6-93D1-46A7CFF43664}" type="sibTrans" cxnId="{48117816-8502-40FC-B195-3620CDCF4C69}">
      <dgm:prSet/>
      <dgm:spPr/>
      <dgm:t>
        <a:bodyPr/>
        <a:lstStyle/>
        <a:p>
          <a:endParaRPr lang="en-US"/>
        </a:p>
      </dgm:t>
    </dgm:pt>
    <dgm:pt modelId="{71EE1BD4-F65C-417D-B4E3-E60DD5337905}">
      <dgm:prSet/>
      <dgm:spPr/>
      <dgm:t>
        <a:bodyPr/>
        <a:lstStyle/>
        <a:p>
          <a:r>
            <a:rPr lang="en-GB" b="1"/>
            <a:t>Participation of adult </a:t>
          </a:r>
          <a:r>
            <a:rPr lang="en-GB"/>
            <a:t>(as full as possible)</a:t>
          </a:r>
          <a:endParaRPr lang="en-US"/>
        </a:p>
      </dgm:t>
    </dgm:pt>
    <dgm:pt modelId="{A0D0D684-5138-4238-AFC9-C62630CDB74B}" type="parTrans" cxnId="{1E694FB7-66D8-43AE-AA1D-7B25C7D41CE6}">
      <dgm:prSet/>
      <dgm:spPr/>
      <dgm:t>
        <a:bodyPr/>
        <a:lstStyle/>
        <a:p>
          <a:endParaRPr lang="en-US"/>
        </a:p>
      </dgm:t>
    </dgm:pt>
    <dgm:pt modelId="{9CC1BB23-E335-4796-87C8-67D17E6CDC82}" type="sibTrans" cxnId="{1E694FB7-66D8-43AE-AA1D-7B25C7D41CE6}">
      <dgm:prSet/>
      <dgm:spPr/>
      <dgm:t>
        <a:bodyPr/>
        <a:lstStyle/>
        <a:p>
          <a:endParaRPr lang="en-US"/>
        </a:p>
      </dgm:t>
    </dgm:pt>
    <dgm:pt modelId="{C18D1C4E-A033-4048-89CF-00A69D02A79A}">
      <dgm:prSet/>
      <dgm:spPr/>
      <dgm:t>
        <a:bodyPr/>
        <a:lstStyle/>
        <a:p>
          <a:r>
            <a:rPr lang="en-GB" b="1"/>
            <a:t>Support </a:t>
          </a:r>
          <a:r>
            <a:rPr lang="en-GB"/>
            <a:t>and information</a:t>
          </a:r>
          <a:endParaRPr lang="en-US"/>
        </a:p>
      </dgm:t>
    </dgm:pt>
    <dgm:pt modelId="{3BCD09FA-881D-4F8A-A50A-AEAA6C65B777}" type="parTrans" cxnId="{0DED7ED7-94B7-4761-A284-4BE3FD14BC8B}">
      <dgm:prSet/>
      <dgm:spPr/>
      <dgm:t>
        <a:bodyPr/>
        <a:lstStyle/>
        <a:p>
          <a:endParaRPr lang="en-US"/>
        </a:p>
      </dgm:t>
    </dgm:pt>
    <dgm:pt modelId="{A7BBE62E-050E-4918-9907-774872B5757F}" type="sibTrans" cxnId="{0DED7ED7-94B7-4761-A284-4BE3FD14BC8B}">
      <dgm:prSet/>
      <dgm:spPr/>
      <dgm:t>
        <a:bodyPr/>
        <a:lstStyle/>
        <a:p>
          <a:endParaRPr lang="en-US"/>
        </a:p>
      </dgm:t>
    </dgm:pt>
    <dgm:pt modelId="{65A165DD-F8EF-45D1-864C-489B42C9FFDF}">
      <dgm:prSet/>
      <dgm:spPr/>
      <dgm:t>
        <a:bodyPr/>
        <a:lstStyle/>
        <a:p>
          <a:r>
            <a:rPr lang="en-GB" b="1"/>
            <a:t>Less Favourably </a:t>
          </a:r>
          <a:r>
            <a:rPr lang="en-GB"/>
            <a:t>– must not be treated</a:t>
          </a:r>
          <a:endParaRPr lang="en-US"/>
        </a:p>
      </dgm:t>
    </dgm:pt>
    <dgm:pt modelId="{AE4F3752-C2ED-415F-838D-63FF0DD467FC}" type="parTrans" cxnId="{4616EB0A-8FE0-44B9-90A5-786AAC3FE23B}">
      <dgm:prSet/>
      <dgm:spPr/>
      <dgm:t>
        <a:bodyPr/>
        <a:lstStyle/>
        <a:p>
          <a:endParaRPr lang="en-US"/>
        </a:p>
      </dgm:t>
    </dgm:pt>
    <dgm:pt modelId="{3862BA08-FC97-4448-AD7A-D27C4D5C9E2E}" type="sibTrans" cxnId="{4616EB0A-8FE0-44B9-90A5-786AAC3FE23B}">
      <dgm:prSet/>
      <dgm:spPr/>
      <dgm:t>
        <a:bodyPr/>
        <a:lstStyle/>
        <a:p>
          <a:endParaRPr lang="en-US"/>
        </a:p>
      </dgm:t>
    </dgm:pt>
    <dgm:pt modelId="{9D5E0980-3B7E-443C-8C1E-F3423211F932}">
      <dgm:prSet/>
      <dgm:spPr/>
      <dgm:t>
        <a:bodyPr/>
        <a:lstStyle/>
        <a:p>
          <a:r>
            <a:rPr lang="en-GB" b="1"/>
            <a:t>Abilities, background and characteristics</a:t>
          </a:r>
        </a:p>
        <a:p>
          <a:r>
            <a:rPr lang="en-GB" b="1"/>
            <a:t> </a:t>
          </a:r>
          <a:r>
            <a:rPr lang="en-GB"/>
            <a:t>– must be respected</a:t>
          </a:r>
          <a:endParaRPr lang="en-US"/>
        </a:p>
      </dgm:t>
    </dgm:pt>
    <dgm:pt modelId="{DB23097B-A5E9-411E-8FEE-36C31FE544B4}" type="parTrans" cxnId="{6ADE682A-32C9-4914-B1A8-02841963ED9F}">
      <dgm:prSet/>
      <dgm:spPr/>
      <dgm:t>
        <a:bodyPr/>
        <a:lstStyle/>
        <a:p>
          <a:endParaRPr lang="en-US"/>
        </a:p>
      </dgm:t>
    </dgm:pt>
    <dgm:pt modelId="{7770C9A8-3707-4E0B-BBCF-59C976D687ED}" type="sibTrans" cxnId="{6ADE682A-32C9-4914-B1A8-02841963ED9F}">
      <dgm:prSet/>
      <dgm:spPr/>
      <dgm:t>
        <a:bodyPr/>
        <a:lstStyle/>
        <a:p>
          <a:endParaRPr lang="en-US"/>
        </a:p>
      </dgm:t>
    </dgm:pt>
    <dgm:pt modelId="{1A924A64-0D78-4C44-B8F4-88EFED790B4D}" type="pres">
      <dgm:prSet presAssocID="{7207094F-B4C8-4A69-BE5A-73ED25201A33}" presName="linear" presStyleCnt="0">
        <dgm:presLayoutVars>
          <dgm:animLvl val="lvl"/>
          <dgm:resizeHandles val="exact"/>
        </dgm:presLayoutVars>
      </dgm:prSet>
      <dgm:spPr/>
    </dgm:pt>
    <dgm:pt modelId="{7780303A-B742-431F-8840-E3DE03A5F876}" type="pres">
      <dgm:prSet presAssocID="{BE3E956F-A8CF-4E91-BE83-96130C554C3C}" presName="parentText" presStyleLbl="node1" presStyleIdx="0" presStyleCnt="8">
        <dgm:presLayoutVars>
          <dgm:chMax val="0"/>
          <dgm:bulletEnabled val="1"/>
        </dgm:presLayoutVars>
      </dgm:prSet>
      <dgm:spPr/>
    </dgm:pt>
    <dgm:pt modelId="{69953538-1D59-4F28-82DC-B7040FF969C4}" type="pres">
      <dgm:prSet presAssocID="{602C4643-EC68-4B83-9252-D4E79016203E}" presName="spacer" presStyleCnt="0"/>
      <dgm:spPr/>
    </dgm:pt>
    <dgm:pt modelId="{F75D3D48-34AF-43AE-BC64-A59E45711A1A}" type="pres">
      <dgm:prSet presAssocID="{3E8DD899-B11F-496C-BBA2-91ED8E7527E4}" presName="parentText" presStyleLbl="node1" presStyleIdx="1" presStyleCnt="8">
        <dgm:presLayoutVars>
          <dgm:chMax val="0"/>
          <dgm:bulletEnabled val="1"/>
        </dgm:presLayoutVars>
      </dgm:prSet>
      <dgm:spPr/>
    </dgm:pt>
    <dgm:pt modelId="{5F96A77D-BA55-40AE-B617-929D5423F810}" type="pres">
      <dgm:prSet presAssocID="{F3415A38-8C78-4E32-8136-39CCC0E4EF46}" presName="spacer" presStyleCnt="0"/>
      <dgm:spPr/>
    </dgm:pt>
    <dgm:pt modelId="{BFBEB7AE-1968-4D74-A9B0-4601E2C7EBF3}" type="pres">
      <dgm:prSet presAssocID="{C15BDF2F-49F8-4E4B-AAEE-486C6AB333AA}" presName="parentText" presStyleLbl="node1" presStyleIdx="2" presStyleCnt="8">
        <dgm:presLayoutVars>
          <dgm:chMax val="0"/>
          <dgm:bulletEnabled val="1"/>
        </dgm:presLayoutVars>
      </dgm:prSet>
      <dgm:spPr/>
    </dgm:pt>
    <dgm:pt modelId="{3CB66935-DDA3-4BE6-920C-5C8220857C8B}" type="pres">
      <dgm:prSet presAssocID="{055083C4-E550-4602-95B0-42DE6E2D5077}" presName="spacer" presStyleCnt="0"/>
      <dgm:spPr/>
    </dgm:pt>
    <dgm:pt modelId="{6A951953-19E1-426D-85AD-255C5FF813DF}" type="pres">
      <dgm:prSet presAssocID="{77106465-C2DA-440B-8B46-10A4E1294D8C}" presName="parentText" presStyleLbl="node1" presStyleIdx="3" presStyleCnt="8">
        <dgm:presLayoutVars>
          <dgm:chMax val="0"/>
          <dgm:bulletEnabled val="1"/>
        </dgm:presLayoutVars>
      </dgm:prSet>
      <dgm:spPr/>
    </dgm:pt>
    <dgm:pt modelId="{6A722953-4297-4BB9-9318-DFCDC91BA9AE}" type="pres">
      <dgm:prSet presAssocID="{C65F3B79-E026-49D6-93D1-46A7CFF43664}" presName="spacer" presStyleCnt="0"/>
      <dgm:spPr/>
    </dgm:pt>
    <dgm:pt modelId="{BBA8381F-CB45-4EB4-8A56-DBE8C40DB3D7}" type="pres">
      <dgm:prSet presAssocID="{71EE1BD4-F65C-417D-B4E3-E60DD5337905}" presName="parentText" presStyleLbl="node1" presStyleIdx="4" presStyleCnt="8">
        <dgm:presLayoutVars>
          <dgm:chMax val="0"/>
          <dgm:bulletEnabled val="1"/>
        </dgm:presLayoutVars>
      </dgm:prSet>
      <dgm:spPr/>
    </dgm:pt>
    <dgm:pt modelId="{CD86E696-A95C-49D9-A12F-9A7B8BC21B69}" type="pres">
      <dgm:prSet presAssocID="{9CC1BB23-E335-4796-87C8-67D17E6CDC82}" presName="spacer" presStyleCnt="0"/>
      <dgm:spPr/>
    </dgm:pt>
    <dgm:pt modelId="{925371CF-8866-4A9E-A85E-5CD2E6AFE1B6}" type="pres">
      <dgm:prSet presAssocID="{C18D1C4E-A033-4048-89CF-00A69D02A79A}" presName="parentText" presStyleLbl="node1" presStyleIdx="5" presStyleCnt="8">
        <dgm:presLayoutVars>
          <dgm:chMax val="0"/>
          <dgm:bulletEnabled val="1"/>
        </dgm:presLayoutVars>
      </dgm:prSet>
      <dgm:spPr/>
    </dgm:pt>
    <dgm:pt modelId="{AA5709FD-9065-42BF-951E-C76717749173}" type="pres">
      <dgm:prSet presAssocID="{A7BBE62E-050E-4918-9907-774872B5757F}" presName="spacer" presStyleCnt="0"/>
      <dgm:spPr/>
    </dgm:pt>
    <dgm:pt modelId="{751AE1A5-3C07-4E60-A682-D1661E2A0E0D}" type="pres">
      <dgm:prSet presAssocID="{65A165DD-F8EF-45D1-864C-489B42C9FFDF}" presName="parentText" presStyleLbl="node1" presStyleIdx="6" presStyleCnt="8">
        <dgm:presLayoutVars>
          <dgm:chMax val="0"/>
          <dgm:bulletEnabled val="1"/>
        </dgm:presLayoutVars>
      </dgm:prSet>
      <dgm:spPr/>
    </dgm:pt>
    <dgm:pt modelId="{1CFB8B50-23B1-4C64-A9DB-8E5E76D39660}" type="pres">
      <dgm:prSet presAssocID="{3862BA08-FC97-4448-AD7A-D27C4D5C9E2E}" presName="spacer" presStyleCnt="0"/>
      <dgm:spPr/>
    </dgm:pt>
    <dgm:pt modelId="{07D9B195-8C76-4F13-9A8E-F185CD89F8E4}" type="pres">
      <dgm:prSet presAssocID="{9D5E0980-3B7E-443C-8C1E-F3423211F932}" presName="parentText" presStyleLbl="node1" presStyleIdx="7" presStyleCnt="8">
        <dgm:presLayoutVars>
          <dgm:chMax val="0"/>
          <dgm:bulletEnabled val="1"/>
        </dgm:presLayoutVars>
      </dgm:prSet>
      <dgm:spPr/>
    </dgm:pt>
  </dgm:ptLst>
  <dgm:cxnLst>
    <dgm:cxn modelId="{4616EB0A-8FE0-44B9-90A5-786AAC3FE23B}" srcId="{7207094F-B4C8-4A69-BE5A-73ED25201A33}" destId="{65A165DD-F8EF-45D1-864C-489B42C9FFDF}" srcOrd="6" destOrd="0" parTransId="{AE4F3752-C2ED-415F-838D-63FF0DD467FC}" sibTransId="{3862BA08-FC97-4448-AD7A-D27C4D5C9E2E}"/>
    <dgm:cxn modelId="{48117816-8502-40FC-B195-3620CDCF4C69}" srcId="{7207094F-B4C8-4A69-BE5A-73ED25201A33}" destId="{77106465-C2DA-440B-8B46-10A4E1294D8C}" srcOrd="3" destOrd="0" parTransId="{DDABD986-3FA9-4FD0-A6C0-1D78D96F908D}" sibTransId="{C65F3B79-E026-49D6-93D1-46A7CFF43664}"/>
    <dgm:cxn modelId="{5583231A-B6DF-40D2-BE79-2D67979EB4A7}" srcId="{7207094F-B4C8-4A69-BE5A-73ED25201A33}" destId="{BE3E956F-A8CF-4E91-BE83-96130C554C3C}" srcOrd="0" destOrd="0" parTransId="{CB29EE10-0452-4FC7-B8CD-BFDB5C5B3108}" sibTransId="{602C4643-EC68-4B83-9252-D4E79016203E}"/>
    <dgm:cxn modelId="{6ADE682A-32C9-4914-B1A8-02841963ED9F}" srcId="{7207094F-B4C8-4A69-BE5A-73ED25201A33}" destId="{9D5E0980-3B7E-443C-8C1E-F3423211F932}" srcOrd="7" destOrd="0" parTransId="{DB23097B-A5E9-411E-8FEE-36C31FE544B4}" sibTransId="{7770C9A8-3707-4E0B-BBCF-59C976D687ED}"/>
    <dgm:cxn modelId="{AA10FC2D-E0DD-4A13-855F-54D96B95A4E7}" type="presOf" srcId="{71EE1BD4-F65C-417D-B4E3-E60DD5337905}" destId="{BBA8381F-CB45-4EB4-8A56-DBE8C40DB3D7}" srcOrd="0" destOrd="0" presId="urn:microsoft.com/office/officeart/2005/8/layout/vList2"/>
    <dgm:cxn modelId="{99CF4331-DC73-4DE0-A4F7-AD057D0D2CC0}" type="presOf" srcId="{77106465-C2DA-440B-8B46-10A4E1294D8C}" destId="{6A951953-19E1-426D-85AD-255C5FF813DF}" srcOrd="0" destOrd="0" presId="urn:microsoft.com/office/officeart/2005/8/layout/vList2"/>
    <dgm:cxn modelId="{4045265C-C1A9-42BE-8F18-C199F15C5FB0}" type="presOf" srcId="{7207094F-B4C8-4A69-BE5A-73ED25201A33}" destId="{1A924A64-0D78-4C44-B8F4-88EFED790B4D}" srcOrd="0" destOrd="0" presId="urn:microsoft.com/office/officeart/2005/8/layout/vList2"/>
    <dgm:cxn modelId="{79F9CA5E-7527-4891-B1B0-3607C37BBB4C}" type="presOf" srcId="{C18D1C4E-A033-4048-89CF-00A69D02A79A}" destId="{925371CF-8866-4A9E-A85E-5CD2E6AFE1B6}" srcOrd="0" destOrd="0" presId="urn:microsoft.com/office/officeart/2005/8/layout/vList2"/>
    <dgm:cxn modelId="{90AC605F-DB3A-407B-AC3A-B4835EC20F46}" type="presOf" srcId="{9D5E0980-3B7E-443C-8C1E-F3423211F932}" destId="{07D9B195-8C76-4F13-9A8E-F185CD89F8E4}" srcOrd="0" destOrd="0" presId="urn:microsoft.com/office/officeart/2005/8/layout/vList2"/>
    <dgm:cxn modelId="{99C0EB76-0BFB-4D41-AADA-755B6AA62C6D}" type="presOf" srcId="{65A165DD-F8EF-45D1-864C-489B42C9FFDF}" destId="{751AE1A5-3C07-4E60-A682-D1661E2A0E0D}" srcOrd="0" destOrd="0" presId="urn:microsoft.com/office/officeart/2005/8/layout/vList2"/>
    <dgm:cxn modelId="{1FAF8CA5-E858-4541-AC02-38CA2583FB93}" srcId="{7207094F-B4C8-4A69-BE5A-73ED25201A33}" destId="{3E8DD899-B11F-496C-BBA2-91ED8E7527E4}" srcOrd="1" destOrd="0" parTransId="{FB49B1DB-02B3-416F-B4DD-8B4173F4E08B}" sibTransId="{F3415A38-8C78-4E32-8136-39CCC0E4EF46}"/>
    <dgm:cxn modelId="{C53A4AB0-A413-4FFB-85C7-01FEFCC0860A}" type="presOf" srcId="{3E8DD899-B11F-496C-BBA2-91ED8E7527E4}" destId="{F75D3D48-34AF-43AE-BC64-A59E45711A1A}" srcOrd="0" destOrd="0" presId="urn:microsoft.com/office/officeart/2005/8/layout/vList2"/>
    <dgm:cxn modelId="{1E694FB7-66D8-43AE-AA1D-7B25C7D41CE6}" srcId="{7207094F-B4C8-4A69-BE5A-73ED25201A33}" destId="{71EE1BD4-F65C-417D-B4E3-E60DD5337905}" srcOrd="4" destOrd="0" parTransId="{A0D0D684-5138-4238-AFC9-C62630CDB74B}" sibTransId="{9CC1BB23-E335-4796-87C8-67D17E6CDC82}"/>
    <dgm:cxn modelId="{4F59CCBD-BD26-41DA-B843-61341C1312FB}" type="presOf" srcId="{C15BDF2F-49F8-4E4B-AAEE-486C6AB333AA}" destId="{BFBEB7AE-1968-4D74-A9B0-4601E2C7EBF3}" srcOrd="0" destOrd="0" presId="urn:microsoft.com/office/officeart/2005/8/layout/vList2"/>
    <dgm:cxn modelId="{BB34EDC1-7840-473A-BB98-35473022460E}" srcId="{7207094F-B4C8-4A69-BE5A-73ED25201A33}" destId="{C15BDF2F-49F8-4E4B-AAEE-486C6AB333AA}" srcOrd="2" destOrd="0" parTransId="{E37DC500-EA6E-455C-A420-C0AE9BE581EE}" sibTransId="{055083C4-E550-4602-95B0-42DE6E2D5077}"/>
    <dgm:cxn modelId="{0DED7ED7-94B7-4761-A284-4BE3FD14BC8B}" srcId="{7207094F-B4C8-4A69-BE5A-73ED25201A33}" destId="{C18D1C4E-A033-4048-89CF-00A69D02A79A}" srcOrd="5" destOrd="0" parTransId="{3BCD09FA-881D-4F8A-A50A-AEAA6C65B777}" sibTransId="{A7BBE62E-050E-4918-9907-774872B5757F}"/>
    <dgm:cxn modelId="{FAA58BDD-CA2F-42B5-A97C-AFDFAD1F23CC}" type="presOf" srcId="{BE3E956F-A8CF-4E91-BE83-96130C554C3C}" destId="{7780303A-B742-431F-8840-E3DE03A5F876}" srcOrd="0" destOrd="0" presId="urn:microsoft.com/office/officeart/2005/8/layout/vList2"/>
    <dgm:cxn modelId="{BBF3A444-652F-4F0B-A466-0704689643CB}" type="presParOf" srcId="{1A924A64-0D78-4C44-B8F4-88EFED790B4D}" destId="{7780303A-B742-431F-8840-E3DE03A5F876}" srcOrd="0" destOrd="0" presId="urn:microsoft.com/office/officeart/2005/8/layout/vList2"/>
    <dgm:cxn modelId="{F0FE002E-221B-4788-8B5A-06096442418F}" type="presParOf" srcId="{1A924A64-0D78-4C44-B8F4-88EFED790B4D}" destId="{69953538-1D59-4F28-82DC-B7040FF969C4}" srcOrd="1" destOrd="0" presId="urn:microsoft.com/office/officeart/2005/8/layout/vList2"/>
    <dgm:cxn modelId="{461F4EBF-9102-4B05-BFD8-D5A0C1638CEB}" type="presParOf" srcId="{1A924A64-0D78-4C44-B8F4-88EFED790B4D}" destId="{F75D3D48-34AF-43AE-BC64-A59E45711A1A}" srcOrd="2" destOrd="0" presId="urn:microsoft.com/office/officeart/2005/8/layout/vList2"/>
    <dgm:cxn modelId="{FF59314C-35D6-419A-B30F-B1AF7B26B7D2}" type="presParOf" srcId="{1A924A64-0D78-4C44-B8F4-88EFED790B4D}" destId="{5F96A77D-BA55-40AE-B617-929D5423F810}" srcOrd="3" destOrd="0" presId="urn:microsoft.com/office/officeart/2005/8/layout/vList2"/>
    <dgm:cxn modelId="{6BED6FB5-2BC4-401C-BC53-332CF55D9CAA}" type="presParOf" srcId="{1A924A64-0D78-4C44-B8F4-88EFED790B4D}" destId="{BFBEB7AE-1968-4D74-A9B0-4601E2C7EBF3}" srcOrd="4" destOrd="0" presId="urn:microsoft.com/office/officeart/2005/8/layout/vList2"/>
    <dgm:cxn modelId="{9E1BB02F-2C05-4A4E-9B20-A82C66F96BF4}" type="presParOf" srcId="{1A924A64-0D78-4C44-B8F4-88EFED790B4D}" destId="{3CB66935-DDA3-4BE6-920C-5C8220857C8B}" srcOrd="5" destOrd="0" presId="urn:microsoft.com/office/officeart/2005/8/layout/vList2"/>
    <dgm:cxn modelId="{FF241607-763A-454A-BBB0-A4105B551DC2}" type="presParOf" srcId="{1A924A64-0D78-4C44-B8F4-88EFED790B4D}" destId="{6A951953-19E1-426D-85AD-255C5FF813DF}" srcOrd="6" destOrd="0" presId="urn:microsoft.com/office/officeart/2005/8/layout/vList2"/>
    <dgm:cxn modelId="{35AF5534-E3B1-4150-8AC0-588A50EE3F21}" type="presParOf" srcId="{1A924A64-0D78-4C44-B8F4-88EFED790B4D}" destId="{6A722953-4297-4BB9-9318-DFCDC91BA9AE}" srcOrd="7" destOrd="0" presId="urn:microsoft.com/office/officeart/2005/8/layout/vList2"/>
    <dgm:cxn modelId="{C4B6A9B2-F8AE-4CAE-A5EB-88BB22FE832A}" type="presParOf" srcId="{1A924A64-0D78-4C44-B8F4-88EFED790B4D}" destId="{BBA8381F-CB45-4EB4-8A56-DBE8C40DB3D7}" srcOrd="8" destOrd="0" presId="urn:microsoft.com/office/officeart/2005/8/layout/vList2"/>
    <dgm:cxn modelId="{BF9C2810-1E08-42A8-8830-CC7987E128D4}" type="presParOf" srcId="{1A924A64-0D78-4C44-B8F4-88EFED790B4D}" destId="{CD86E696-A95C-49D9-A12F-9A7B8BC21B69}" srcOrd="9" destOrd="0" presId="urn:microsoft.com/office/officeart/2005/8/layout/vList2"/>
    <dgm:cxn modelId="{AB89153B-6FC1-4BE7-9B2A-CF855427E45E}" type="presParOf" srcId="{1A924A64-0D78-4C44-B8F4-88EFED790B4D}" destId="{925371CF-8866-4A9E-A85E-5CD2E6AFE1B6}" srcOrd="10" destOrd="0" presId="urn:microsoft.com/office/officeart/2005/8/layout/vList2"/>
    <dgm:cxn modelId="{11ABFAE1-8B7F-416C-A9DC-BDD4A7E89FBF}" type="presParOf" srcId="{1A924A64-0D78-4C44-B8F4-88EFED790B4D}" destId="{AA5709FD-9065-42BF-951E-C76717749173}" srcOrd="11" destOrd="0" presId="urn:microsoft.com/office/officeart/2005/8/layout/vList2"/>
    <dgm:cxn modelId="{2A941184-2D6D-498C-AA48-AA28CAC2F825}" type="presParOf" srcId="{1A924A64-0D78-4C44-B8F4-88EFED790B4D}" destId="{751AE1A5-3C07-4E60-A682-D1661E2A0E0D}" srcOrd="12" destOrd="0" presId="urn:microsoft.com/office/officeart/2005/8/layout/vList2"/>
    <dgm:cxn modelId="{AD1E9724-EEEA-452F-868E-2A24F8B327F4}" type="presParOf" srcId="{1A924A64-0D78-4C44-B8F4-88EFED790B4D}" destId="{1CFB8B50-23B1-4C64-A9DB-8E5E76D39660}" srcOrd="13" destOrd="0" presId="urn:microsoft.com/office/officeart/2005/8/layout/vList2"/>
    <dgm:cxn modelId="{B227F48F-29AF-40FA-93DA-E3902547C3E0}" type="presParOf" srcId="{1A924A64-0D78-4C44-B8F4-88EFED790B4D}" destId="{07D9B195-8C76-4F13-9A8E-F185CD89F8E4}"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AA5EE3-697C-4C95-9D94-4556A83F2BF3}"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3AE0D125-3BA6-404E-BC18-1AC670884BDC}">
      <dgm:prSet/>
      <dgm:spPr/>
      <dgm:t>
        <a:bodyPr/>
        <a:lstStyle/>
        <a:p>
          <a:r>
            <a:rPr lang="en-US"/>
            <a:t>Because they are affected by disability, mental disorder, illness or physical or mental infirmity, are </a:t>
          </a:r>
          <a:r>
            <a:rPr lang="en-US" b="1"/>
            <a:t>more vulnerable </a:t>
          </a:r>
          <a:r>
            <a:rPr lang="en-US"/>
            <a:t>to being harmed than adults who are not so affected.</a:t>
          </a:r>
        </a:p>
      </dgm:t>
    </dgm:pt>
    <dgm:pt modelId="{351FE94A-DBE2-4A25-83D4-8EB2CDDFEFE7}" type="parTrans" cxnId="{FE98C712-F0CE-49A2-8F86-833E76CF47BE}">
      <dgm:prSet/>
      <dgm:spPr/>
      <dgm:t>
        <a:bodyPr/>
        <a:lstStyle/>
        <a:p>
          <a:endParaRPr lang="en-US"/>
        </a:p>
      </dgm:t>
    </dgm:pt>
    <dgm:pt modelId="{EB032EBF-2799-4FC6-8E93-838EAA8566A3}" type="sibTrans" cxnId="{FE98C712-F0CE-49A2-8F86-833E76CF47BE}">
      <dgm:prSet/>
      <dgm:spPr/>
      <dgm:t>
        <a:bodyPr/>
        <a:lstStyle/>
        <a:p>
          <a:endParaRPr lang="en-US"/>
        </a:p>
      </dgm:t>
    </dgm:pt>
    <dgm:pt modelId="{1272AC9D-6895-4D8F-86BA-47A7AACE976D}">
      <dgm:prSet/>
      <dgm:spPr/>
      <dgm:t>
        <a:bodyPr/>
        <a:lstStyle/>
        <a:p>
          <a:r>
            <a:rPr lang="en-US"/>
            <a:t>Discuss in groups (5 mins)</a:t>
          </a:r>
        </a:p>
      </dgm:t>
    </dgm:pt>
    <dgm:pt modelId="{AE173109-DC0C-47C2-AA9D-B8BF1E35F9A2}" type="parTrans" cxnId="{8C30ED23-95F5-4146-B361-0BE64EB61206}">
      <dgm:prSet/>
      <dgm:spPr/>
      <dgm:t>
        <a:bodyPr/>
        <a:lstStyle/>
        <a:p>
          <a:endParaRPr lang="en-US"/>
        </a:p>
      </dgm:t>
    </dgm:pt>
    <dgm:pt modelId="{BDE225A8-97A4-4BBD-BDD6-3262F1B6DF90}" type="sibTrans" cxnId="{8C30ED23-95F5-4146-B361-0BE64EB61206}">
      <dgm:prSet/>
      <dgm:spPr/>
      <dgm:t>
        <a:bodyPr/>
        <a:lstStyle/>
        <a:p>
          <a:endParaRPr lang="en-US"/>
        </a:p>
      </dgm:t>
    </dgm:pt>
    <dgm:pt modelId="{CE8A2DA1-9B6F-4EA7-8C1A-E61CF235D0E6}" type="pres">
      <dgm:prSet presAssocID="{F1AA5EE3-697C-4C95-9D94-4556A83F2BF3}" presName="Name0" presStyleCnt="0">
        <dgm:presLayoutVars>
          <dgm:dir/>
          <dgm:animLvl val="lvl"/>
          <dgm:resizeHandles val="exact"/>
        </dgm:presLayoutVars>
      </dgm:prSet>
      <dgm:spPr/>
    </dgm:pt>
    <dgm:pt modelId="{7BABE0AA-EB94-4F74-8E26-1C6EA6073F44}" type="pres">
      <dgm:prSet presAssocID="{1272AC9D-6895-4D8F-86BA-47A7AACE976D}" presName="boxAndChildren" presStyleCnt="0"/>
      <dgm:spPr/>
    </dgm:pt>
    <dgm:pt modelId="{2A8028A7-4766-4F4A-877B-FFC9287B12C1}" type="pres">
      <dgm:prSet presAssocID="{1272AC9D-6895-4D8F-86BA-47A7AACE976D}" presName="parentTextBox" presStyleLbl="node1" presStyleIdx="0" presStyleCnt="2"/>
      <dgm:spPr/>
    </dgm:pt>
    <dgm:pt modelId="{2FF2872D-3712-46CF-9B0A-696E3FA4AFFC}" type="pres">
      <dgm:prSet presAssocID="{EB032EBF-2799-4FC6-8E93-838EAA8566A3}" presName="sp" presStyleCnt="0"/>
      <dgm:spPr/>
    </dgm:pt>
    <dgm:pt modelId="{66F1A919-E65F-4BD1-BA55-653AACFC1E5D}" type="pres">
      <dgm:prSet presAssocID="{3AE0D125-3BA6-404E-BC18-1AC670884BDC}" presName="arrowAndChildren" presStyleCnt="0"/>
      <dgm:spPr/>
    </dgm:pt>
    <dgm:pt modelId="{D41268AC-70E9-4285-8C57-3CA63D8CE1C9}" type="pres">
      <dgm:prSet presAssocID="{3AE0D125-3BA6-404E-BC18-1AC670884BDC}" presName="parentTextArrow" presStyleLbl="node1" presStyleIdx="1" presStyleCnt="2"/>
      <dgm:spPr/>
    </dgm:pt>
  </dgm:ptLst>
  <dgm:cxnLst>
    <dgm:cxn modelId="{FE98C712-F0CE-49A2-8F86-833E76CF47BE}" srcId="{F1AA5EE3-697C-4C95-9D94-4556A83F2BF3}" destId="{3AE0D125-3BA6-404E-BC18-1AC670884BDC}" srcOrd="0" destOrd="0" parTransId="{351FE94A-DBE2-4A25-83D4-8EB2CDDFEFE7}" sibTransId="{EB032EBF-2799-4FC6-8E93-838EAA8566A3}"/>
    <dgm:cxn modelId="{8C30ED23-95F5-4146-B361-0BE64EB61206}" srcId="{F1AA5EE3-697C-4C95-9D94-4556A83F2BF3}" destId="{1272AC9D-6895-4D8F-86BA-47A7AACE976D}" srcOrd="1" destOrd="0" parTransId="{AE173109-DC0C-47C2-AA9D-B8BF1E35F9A2}" sibTransId="{BDE225A8-97A4-4BBD-BDD6-3262F1B6DF90}"/>
    <dgm:cxn modelId="{CBD38757-D26B-454A-852B-50604D821F71}" type="presOf" srcId="{F1AA5EE3-697C-4C95-9D94-4556A83F2BF3}" destId="{CE8A2DA1-9B6F-4EA7-8C1A-E61CF235D0E6}" srcOrd="0" destOrd="0" presId="urn:microsoft.com/office/officeart/2005/8/layout/process4"/>
    <dgm:cxn modelId="{B65B98AB-44A5-44B6-87D8-477055CA8A89}" type="presOf" srcId="{1272AC9D-6895-4D8F-86BA-47A7AACE976D}" destId="{2A8028A7-4766-4F4A-877B-FFC9287B12C1}" srcOrd="0" destOrd="0" presId="urn:microsoft.com/office/officeart/2005/8/layout/process4"/>
    <dgm:cxn modelId="{1DD5C2D8-2292-4239-A9D2-0A6C416195FF}" type="presOf" srcId="{3AE0D125-3BA6-404E-BC18-1AC670884BDC}" destId="{D41268AC-70E9-4285-8C57-3CA63D8CE1C9}" srcOrd="0" destOrd="0" presId="urn:microsoft.com/office/officeart/2005/8/layout/process4"/>
    <dgm:cxn modelId="{047655BB-50FA-40F6-9CC8-6EA36DE4877B}" type="presParOf" srcId="{CE8A2DA1-9B6F-4EA7-8C1A-E61CF235D0E6}" destId="{7BABE0AA-EB94-4F74-8E26-1C6EA6073F44}" srcOrd="0" destOrd="0" presId="urn:microsoft.com/office/officeart/2005/8/layout/process4"/>
    <dgm:cxn modelId="{C028C166-7002-40BF-8AAA-D4FEBDFFBC45}" type="presParOf" srcId="{7BABE0AA-EB94-4F74-8E26-1C6EA6073F44}" destId="{2A8028A7-4766-4F4A-877B-FFC9287B12C1}" srcOrd="0" destOrd="0" presId="urn:microsoft.com/office/officeart/2005/8/layout/process4"/>
    <dgm:cxn modelId="{EEF4725C-68DE-4DD5-A7F6-3B2DB0BFB8AE}" type="presParOf" srcId="{CE8A2DA1-9B6F-4EA7-8C1A-E61CF235D0E6}" destId="{2FF2872D-3712-46CF-9B0A-696E3FA4AFFC}" srcOrd="1" destOrd="0" presId="urn:microsoft.com/office/officeart/2005/8/layout/process4"/>
    <dgm:cxn modelId="{9CD39AF9-2D7F-4C72-BB03-1913F769EC9D}" type="presParOf" srcId="{CE8A2DA1-9B6F-4EA7-8C1A-E61CF235D0E6}" destId="{66F1A919-E65F-4BD1-BA55-653AACFC1E5D}" srcOrd="2" destOrd="0" presId="urn:microsoft.com/office/officeart/2005/8/layout/process4"/>
    <dgm:cxn modelId="{385009BA-762E-4CD9-B0BB-42A1DD5697E1}" type="presParOf" srcId="{66F1A919-E65F-4BD1-BA55-653AACFC1E5D}" destId="{D41268AC-70E9-4285-8C57-3CA63D8CE1C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E8C653-1833-41F3-8F4D-4DF72BA02763}"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55AF260D-A000-4E79-9CF6-C26529616793}">
      <dgm:prSet/>
      <dgm:spPr/>
      <dgm:t>
        <a:bodyPr/>
        <a:lstStyle/>
        <a:p>
          <a:r>
            <a:rPr lang="en-US"/>
            <a:t>Unwilling or Unable – A Distinction between those who lack the skills, means, opportunity and power and those who choose not to do so</a:t>
          </a:r>
        </a:p>
      </dgm:t>
    </dgm:pt>
    <dgm:pt modelId="{6B2D21ED-DDA3-4043-B6C8-9397D38893D0}" type="parTrans" cxnId="{7360754A-246F-475E-B06A-A1783C7486D8}">
      <dgm:prSet/>
      <dgm:spPr/>
      <dgm:t>
        <a:bodyPr/>
        <a:lstStyle/>
        <a:p>
          <a:endParaRPr lang="en-US"/>
        </a:p>
      </dgm:t>
    </dgm:pt>
    <dgm:pt modelId="{A6804421-BD0D-4093-9D43-32F5C1F0CF89}" type="sibTrans" cxnId="{7360754A-246F-475E-B06A-A1783C7486D8}">
      <dgm:prSet/>
      <dgm:spPr/>
      <dgm:t>
        <a:bodyPr/>
        <a:lstStyle/>
        <a:p>
          <a:endParaRPr lang="en-US"/>
        </a:p>
      </dgm:t>
    </dgm:pt>
    <dgm:pt modelId="{AC8783BE-D190-4BF3-969E-4443793FECBF}">
      <dgm:prSet/>
      <dgm:spPr/>
      <dgm:t>
        <a:bodyPr/>
        <a:lstStyle/>
        <a:p>
          <a:r>
            <a:rPr lang="en-US"/>
            <a:t>Blurring Concepts – an Inability to safeguard is not the same as lacking capacity</a:t>
          </a:r>
        </a:p>
      </dgm:t>
    </dgm:pt>
    <dgm:pt modelId="{6B062829-150D-400C-B996-DA5C4BF99F10}" type="parTrans" cxnId="{EAED1B5D-E84A-48E6-A4F3-1C050928C42D}">
      <dgm:prSet/>
      <dgm:spPr/>
      <dgm:t>
        <a:bodyPr/>
        <a:lstStyle/>
        <a:p>
          <a:endParaRPr lang="en-US"/>
        </a:p>
      </dgm:t>
    </dgm:pt>
    <dgm:pt modelId="{11204587-0277-454A-8C1B-C0DC510B721A}" type="sibTrans" cxnId="{EAED1B5D-E84A-48E6-A4F3-1C050928C42D}">
      <dgm:prSet/>
      <dgm:spPr/>
      <dgm:t>
        <a:bodyPr/>
        <a:lstStyle/>
        <a:p>
          <a:endParaRPr lang="en-US"/>
        </a:p>
      </dgm:t>
    </dgm:pt>
    <dgm:pt modelId="{FB6BEF6D-1CD1-427F-BB22-6570BB22EA1A}">
      <dgm:prSet/>
      <dgm:spPr/>
      <dgm:t>
        <a:bodyPr/>
        <a:lstStyle/>
        <a:p>
          <a:r>
            <a:rPr lang="en-US"/>
            <a:t>Infirmity –relates to physical or mental infirmity; OED Definition; weakness or want of strength; lack of power to do something, unable</a:t>
          </a:r>
        </a:p>
      </dgm:t>
    </dgm:pt>
    <dgm:pt modelId="{937ED6A7-E333-43DC-8918-479507C86CEC}" type="parTrans" cxnId="{E65AF713-9931-4731-A021-E0D645ED1755}">
      <dgm:prSet/>
      <dgm:spPr/>
      <dgm:t>
        <a:bodyPr/>
        <a:lstStyle/>
        <a:p>
          <a:endParaRPr lang="en-US"/>
        </a:p>
      </dgm:t>
    </dgm:pt>
    <dgm:pt modelId="{42D7D1DB-48BC-44A1-98AA-7FDD646EBB13}" type="sibTrans" cxnId="{E65AF713-9931-4731-A021-E0D645ED1755}">
      <dgm:prSet/>
      <dgm:spPr/>
      <dgm:t>
        <a:bodyPr/>
        <a:lstStyle/>
        <a:p>
          <a:endParaRPr lang="en-US"/>
        </a:p>
      </dgm:t>
    </dgm:pt>
    <dgm:pt modelId="{5CA0C16E-FBD3-4281-A219-7BEA7285A5DF}">
      <dgm:prSet/>
      <dgm:spPr/>
      <dgm:t>
        <a:bodyPr/>
        <a:lstStyle/>
        <a:p>
          <a:r>
            <a:rPr lang="en-US">
              <a:latin typeface="Calibri Light" panose="020F0302020204030204"/>
            </a:rPr>
            <a:t>Consent and Capacity Complexities (Fluctuating, Impact of Trauma, Undue Pressure)</a:t>
          </a:r>
          <a:endParaRPr lang="en-US"/>
        </a:p>
      </dgm:t>
    </dgm:pt>
    <dgm:pt modelId="{F2B60544-7869-42AC-B0D3-5DF125531275}" type="parTrans" cxnId="{0A3309A9-F9A8-494B-85A1-1BF2BDCF69C6}">
      <dgm:prSet/>
      <dgm:spPr/>
      <dgm:t>
        <a:bodyPr/>
        <a:lstStyle/>
        <a:p>
          <a:endParaRPr lang="en-US"/>
        </a:p>
      </dgm:t>
    </dgm:pt>
    <dgm:pt modelId="{22B6816D-9513-412D-AA66-3DF117870247}" type="sibTrans" cxnId="{0A3309A9-F9A8-494B-85A1-1BF2BDCF69C6}">
      <dgm:prSet/>
      <dgm:spPr/>
      <dgm:t>
        <a:bodyPr/>
        <a:lstStyle/>
        <a:p>
          <a:endParaRPr lang="en-US"/>
        </a:p>
      </dgm:t>
    </dgm:pt>
    <dgm:pt modelId="{C5025659-F27F-412F-9EB2-B2F96383B7DF}">
      <dgm:prSet phldr="0"/>
      <dgm:spPr/>
      <dgm:t>
        <a:bodyPr/>
        <a:lstStyle/>
        <a:p>
          <a:r>
            <a:rPr lang="en-US">
              <a:latin typeface="Calibri Light" panose="020F0302020204030204"/>
            </a:rPr>
            <a:t>Identifying Harm and Vulnerability</a:t>
          </a:r>
        </a:p>
      </dgm:t>
    </dgm:pt>
    <dgm:pt modelId="{1AADFB26-D7FF-4255-A3EE-3860CE757449}" type="parTrans" cxnId="{4EBA5CF6-9808-4EF8-8B8C-B9DCC2072F3E}">
      <dgm:prSet/>
      <dgm:spPr/>
    </dgm:pt>
    <dgm:pt modelId="{75254174-3E67-4FB3-9A25-33CEC6D80236}" type="sibTrans" cxnId="{4EBA5CF6-9808-4EF8-8B8C-B9DCC2072F3E}">
      <dgm:prSet/>
      <dgm:spPr/>
      <dgm:t>
        <a:bodyPr/>
        <a:lstStyle/>
        <a:p>
          <a:endParaRPr lang="en-US"/>
        </a:p>
        <a:p>
          <a:endParaRPr lang="en-US"/>
        </a:p>
      </dgm:t>
    </dgm:pt>
    <dgm:pt modelId="{260F0120-101C-4516-8478-BB9B1A01CCF9}">
      <dgm:prSet phldr="0"/>
      <dgm:spPr/>
      <dgm:t>
        <a:bodyPr/>
        <a:lstStyle/>
        <a:p>
          <a:pPr rtl="0"/>
          <a:r>
            <a:rPr lang="en-US">
              <a:latin typeface="Calibri Light" panose="020F0302020204030204"/>
            </a:rPr>
            <a:t>Balancing Rights and Protection</a:t>
          </a:r>
        </a:p>
      </dgm:t>
    </dgm:pt>
    <dgm:pt modelId="{CE91BC87-7608-4407-ADED-19086044A1AF}" type="parTrans" cxnId="{60DF9A28-54DD-4DCC-ACE4-CF3E43D0C3E6}">
      <dgm:prSet/>
      <dgm:spPr/>
    </dgm:pt>
    <dgm:pt modelId="{D0392DDE-BF05-4EF3-9FB4-E6E5DF3E9E57}" type="sibTrans" cxnId="{60DF9A28-54DD-4DCC-ACE4-CF3E43D0C3E6}">
      <dgm:prSet/>
      <dgm:spPr/>
    </dgm:pt>
    <dgm:pt modelId="{507709B5-3E7C-4482-B64B-8EE3C1E6315E}" type="pres">
      <dgm:prSet presAssocID="{FCE8C653-1833-41F3-8F4D-4DF72BA02763}" presName="Name0" presStyleCnt="0">
        <dgm:presLayoutVars>
          <dgm:dir/>
          <dgm:resizeHandles val="exact"/>
        </dgm:presLayoutVars>
      </dgm:prSet>
      <dgm:spPr/>
    </dgm:pt>
    <dgm:pt modelId="{6860EFCA-90DC-409A-8977-315B49666360}" type="pres">
      <dgm:prSet presAssocID="{55AF260D-A000-4E79-9CF6-C26529616793}" presName="node" presStyleLbl="node1" presStyleIdx="0" presStyleCnt="6">
        <dgm:presLayoutVars>
          <dgm:bulletEnabled val="1"/>
        </dgm:presLayoutVars>
      </dgm:prSet>
      <dgm:spPr/>
    </dgm:pt>
    <dgm:pt modelId="{B3994A0B-D975-493D-BD89-31CAF1F88649}" type="pres">
      <dgm:prSet presAssocID="{A6804421-BD0D-4093-9D43-32F5C1F0CF89}" presName="sibTrans" presStyleLbl="sibTrans1D1" presStyleIdx="0" presStyleCnt="5"/>
      <dgm:spPr/>
    </dgm:pt>
    <dgm:pt modelId="{05C010A9-33F6-48B0-96FE-AFDC84F2D389}" type="pres">
      <dgm:prSet presAssocID="{A6804421-BD0D-4093-9D43-32F5C1F0CF89}" presName="connectorText" presStyleLbl="sibTrans1D1" presStyleIdx="0" presStyleCnt="5"/>
      <dgm:spPr/>
    </dgm:pt>
    <dgm:pt modelId="{B3CFA8C8-70E8-4037-B53F-5667AAD2DE9F}" type="pres">
      <dgm:prSet presAssocID="{AC8783BE-D190-4BF3-969E-4443793FECBF}" presName="node" presStyleLbl="node1" presStyleIdx="1" presStyleCnt="6">
        <dgm:presLayoutVars>
          <dgm:bulletEnabled val="1"/>
        </dgm:presLayoutVars>
      </dgm:prSet>
      <dgm:spPr/>
    </dgm:pt>
    <dgm:pt modelId="{A07B8B7F-05AA-4E45-BFAB-D842CD188D1B}" type="pres">
      <dgm:prSet presAssocID="{11204587-0277-454A-8C1B-C0DC510B721A}" presName="sibTrans" presStyleLbl="sibTrans1D1" presStyleIdx="1" presStyleCnt="5"/>
      <dgm:spPr/>
    </dgm:pt>
    <dgm:pt modelId="{51856330-CE65-4A85-A6FF-3BB26330D2C4}" type="pres">
      <dgm:prSet presAssocID="{11204587-0277-454A-8C1B-C0DC510B721A}" presName="connectorText" presStyleLbl="sibTrans1D1" presStyleIdx="1" presStyleCnt="5"/>
      <dgm:spPr/>
    </dgm:pt>
    <dgm:pt modelId="{31062533-B688-46AC-BA3D-4D33CFD50425}" type="pres">
      <dgm:prSet presAssocID="{FB6BEF6D-1CD1-427F-BB22-6570BB22EA1A}" presName="node" presStyleLbl="node1" presStyleIdx="2" presStyleCnt="6">
        <dgm:presLayoutVars>
          <dgm:bulletEnabled val="1"/>
        </dgm:presLayoutVars>
      </dgm:prSet>
      <dgm:spPr/>
    </dgm:pt>
    <dgm:pt modelId="{F7A22A99-326B-45DD-B7E5-51A20401AB50}" type="pres">
      <dgm:prSet presAssocID="{42D7D1DB-48BC-44A1-98AA-7FDD646EBB13}" presName="sibTrans" presStyleLbl="sibTrans1D1" presStyleIdx="2" presStyleCnt="5"/>
      <dgm:spPr/>
    </dgm:pt>
    <dgm:pt modelId="{245AC4B0-1382-403F-AD7E-E73DC49BE1B1}" type="pres">
      <dgm:prSet presAssocID="{42D7D1DB-48BC-44A1-98AA-7FDD646EBB13}" presName="connectorText" presStyleLbl="sibTrans1D1" presStyleIdx="2" presStyleCnt="5"/>
      <dgm:spPr/>
    </dgm:pt>
    <dgm:pt modelId="{80E2CFCF-1C79-458C-8E38-7A8825427185}" type="pres">
      <dgm:prSet presAssocID="{5CA0C16E-FBD3-4281-A219-7BEA7285A5DF}" presName="node" presStyleLbl="node1" presStyleIdx="3" presStyleCnt="6">
        <dgm:presLayoutVars>
          <dgm:bulletEnabled val="1"/>
        </dgm:presLayoutVars>
      </dgm:prSet>
      <dgm:spPr/>
    </dgm:pt>
    <dgm:pt modelId="{3858937E-808A-4BB3-A759-E0D78F38AE59}" type="pres">
      <dgm:prSet presAssocID="{22B6816D-9513-412D-AA66-3DF117870247}" presName="sibTrans" presStyleLbl="sibTrans1D1" presStyleIdx="3" presStyleCnt="5"/>
      <dgm:spPr/>
    </dgm:pt>
    <dgm:pt modelId="{1261AA77-763D-4E12-AE3D-C9249872F226}" type="pres">
      <dgm:prSet presAssocID="{22B6816D-9513-412D-AA66-3DF117870247}" presName="connectorText" presStyleLbl="sibTrans1D1" presStyleIdx="3" presStyleCnt="5"/>
      <dgm:spPr/>
    </dgm:pt>
    <dgm:pt modelId="{E57FE59A-00F6-443F-9BC4-F48755326DF5}" type="pres">
      <dgm:prSet presAssocID="{C5025659-F27F-412F-9EB2-B2F96383B7DF}" presName="node" presStyleLbl="node1" presStyleIdx="4" presStyleCnt="6">
        <dgm:presLayoutVars>
          <dgm:bulletEnabled val="1"/>
        </dgm:presLayoutVars>
      </dgm:prSet>
      <dgm:spPr/>
    </dgm:pt>
    <dgm:pt modelId="{3D40ABE7-6822-4935-B5E7-D99DD70EF00F}" type="pres">
      <dgm:prSet presAssocID="{75254174-3E67-4FB3-9A25-33CEC6D80236}" presName="sibTrans" presStyleLbl="sibTrans1D1" presStyleIdx="4" presStyleCnt="5"/>
      <dgm:spPr/>
    </dgm:pt>
    <dgm:pt modelId="{D880D812-7CB1-419E-A84D-9903706096CC}" type="pres">
      <dgm:prSet presAssocID="{75254174-3E67-4FB3-9A25-33CEC6D80236}" presName="connectorText" presStyleLbl="sibTrans1D1" presStyleIdx="4" presStyleCnt="5"/>
      <dgm:spPr/>
    </dgm:pt>
    <dgm:pt modelId="{FFCF457B-20DE-4DA6-8DDE-2C9D3EA21EB0}" type="pres">
      <dgm:prSet presAssocID="{260F0120-101C-4516-8478-BB9B1A01CCF9}" presName="node" presStyleLbl="node1" presStyleIdx="5" presStyleCnt="6">
        <dgm:presLayoutVars>
          <dgm:bulletEnabled val="1"/>
        </dgm:presLayoutVars>
      </dgm:prSet>
      <dgm:spPr/>
    </dgm:pt>
  </dgm:ptLst>
  <dgm:cxnLst>
    <dgm:cxn modelId="{ED05CC0C-77E8-4F50-A43C-5C70F272D24C}" type="presOf" srcId="{75254174-3E67-4FB3-9A25-33CEC6D80236}" destId="{D880D812-7CB1-419E-A84D-9903706096CC}" srcOrd="1" destOrd="0" presId="urn:microsoft.com/office/officeart/2016/7/layout/RepeatingBendingProcessNew"/>
    <dgm:cxn modelId="{E65AF713-9931-4731-A021-E0D645ED1755}" srcId="{FCE8C653-1833-41F3-8F4D-4DF72BA02763}" destId="{FB6BEF6D-1CD1-427F-BB22-6570BB22EA1A}" srcOrd="2" destOrd="0" parTransId="{937ED6A7-E333-43DC-8918-479507C86CEC}" sibTransId="{42D7D1DB-48BC-44A1-98AA-7FDD646EBB13}"/>
    <dgm:cxn modelId="{D0B94B19-7952-4E46-9F12-73A1BAB9ABCD}" type="presOf" srcId="{22B6816D-9513-412D-AA66-3DF117870247}" destId="{3858937E-808A-4BB3-A759-E0D78F38AE59}" srcOrd="0" destOrd="0" presId="urn:microsoft.com/office/officeart/2016/7/layout/RepeatingBendingProcessNew"/>
    <dgm:cxn modelId="{B7B2051A-AF62-44D3-B478-D4D0AC2134C8}" type="presOf" srcId="{A6804421-BD0D-4093-9D43-32F5C1F0CF89}" destId="{05C010A9-33F6-48B0-96FE-AFDC84F2D389}" srcOrd="1" destOrd="0" presId="urn:microsoft.com/office/officeart/2016/7/layout/RepeatingBendingProcessNew"/>
    <dgm:cxn modelId="{32DDE71D-ED8F-45BA-B316-43A80A7A8AA4}" type="presOf" srcId="{AC8783BE-D190-4BF3-969E-4443793FECBF}" destId="{B3CFA8C8-70E8-4037-B53F-5667AAD2DE9F}" srcOrd="0" destOrd="0" presId="urn:microsoft.com/office/officeart/2016/7/layout/RepeatingBendingProcessNew"/>
    <dgm:cxn modelId="{60DF9A28-54DD-4DCC-ACE4-CF3E43D0C3E6}" srcId="{FCE8C653-1833-41F3-8F4D-4DF72BA02763}" destId="{260F0120-101C-4516-8478-BB9B1A01CCF9}" srcOrd="5" destOrd="0" parTransId="{CE91BC87-7608-4407-ADED-19086044A1AF}" sibTransId="{D0392DDE-BF05-4EF3-9FB4-E6E5DF3E9E57}"/>
    <dgm:cxn modelId="{FCBBC12C-483E-4201-817D-7A48961E0F37}" type="presOf" srcId="{22B6816D-9513-412D-AA66-3DF117870247}" destId="{1261AA77-763D-4E12-AE3D-C9249872F226}" srcOrd="1" destOrd="0" presId="urn:microsoft.com/office/officeart/2016/7/layout/RepeatingBendingProcessNew"/>
    <dgm:cxn modelId="{D8524333-56E2-4B98-8E03-60B9A4BF514B}" type="presOf" srcId="{5CA0C16E-FBD3-4281-A219-7BEA7285A5DF}" destId="{80E2CFCF-1C79-458C-8E38-7A8825427185}" srcOrd="0" destOrd="0" presId="urn:microsoft.com/office/officeart/2016/7/layout/RepeatingBendingProcessNew"/>
    <dgm:cxn modelId="{507BF939-4C04-42CB-A102-5B6675DB9F82}" type="presOf" srcId="{11204587-0277-454A-8C1B-C0DC510B721A}" destId="{A07B8B7F-05AA-4E45-BFAB-D842CD188D1B}" srcOrd="0" destOrd="0" presId="urn:microsoft.com/office/officeart/2016/7/layout/RepeatingBendingProcessNew"/>
    <dgm:cxn modelId="{EAED1B5D-E84A-48E6-A4F3-1C050928C42D}" srcId="{FCE8C653-1833-41F3-8F4D-4DF72BA02763}" destId="{AC8783BE-D190-4BF3-969E-4443793FECBF}" srcOrd="1" destOrd="0" parTransId="{6B062829-150D-400C-B996-DA5C4BF99F10}" sibTransId="{11204587-0277-454A-8C1B-C0DC510B721A}"/>
    <dgm:cxn modelId="{7360754A-246F-475E-B06A-A1783C7486D8}" srcId="{FCE8C653-1833-41F3-8F4D-4DF72BA02763}" destId="{55AF260D-A000-4E79-9CF6-C26529616793}" srcOrd="0" destOrd="0" parTransId="{6B2D21ED-DDA3-4043-B6C8-9397D38893D0}" sibTransId="{A6804421-BD0D-4093-9D43-32F5C1F0CF89}"/>
    <dgm:cxn modelId="{05420777-B7C0-4EE4-A3BE-FBCDAE3C81D6}" type="presOf" srcId="{A6804421-BD0D-4093-9D43-32F5C1F0CF89}" destId="{B3994A0B-D975-493D-BD89-31CAF1F88649}" srcOrd="0" destOrd="0" presId="urn:microsoft.com/office/officeart/2016/7/layout/RepeatingBendingProcessNew"/>
    <dgm:cxn modelId="{997A187E-51CC-47CF-BEC5-4B788E7DA4E0}" type="presOf" srcId="{42D7D1DB-48BC-44A1-98AA-7FDD646EBB13}" destId="{F7A22A99-326B-45DD-B7E5-51A20401AB50}" srcOrd="0" destOrd="0" presId="urn:microsoft.com/office/officeart/2016/7/layout/RepeatingBendingProcessNew"/>
    <dgm:cxn modelId="{B42F4183-58C4-4FC7-8964-FE1686E6FCA0}" type="presOf" srcId="{C5025659-F27F-412F-9EB2-B2F96383B7DF}" destId="{E57FE59A-00F6-443F-9BC4-F48755326DF5}" srcOrd="0" destOrd="0" presId="urn:microsoft.com/office/officeart/2016/7/layout/RepeatingBendingProcessNew"/>
    <dgm:cxn modelId="{4C9C1E88-C012-4580-8548-87209929BA43}" type="presOf" srcId="{75254174-3E67-4FB3-9A25-33CEC6D80236}" destId="{3D40ABE7-6822-4935-B5E7-D99DD70EF00F}" srcOrd="0" destOrd="0" presId="urn:microsoft.com/office/officeart/2016/7/layout/RepeatingBendingProcessNew"/>
    <dgm:cxn modelId="{2FF94789-898D-4BB3-9217-18EF19C286BE}" type="presOf" srcId="{42D7D1DB-48BC-44A1-98AA-7FDD646EBB13}" destId="{245AC4B0-1382-403F-AD7E-E73DC49BE1B1}" srcOrd="1" destOrd="0" presId="urn:microsoft.com/office/officeart/2016/7/layout/RepeatingBendingProcessNew"/>
    <dgm:cxn modelId="{6D03748F-643D-4690-A7CA-A38F067C07D3}" type="presOf" srcId="{FB6BEF6D-1CD1-427F-BB22-6570BB22EA1A}" destId="{31062533-B688-46AC-BA3D-4D33CFD50425}" srcOrd="0" destOrd="0" presId="urn:microsoft.com/office/officeart/2016/7/layout/RepeatingBendingProcessNew"/>
    <dgm:cxn modelId="{4761B99B-CA22-4EBF-B857-C2DE90431950}" type="presOf" srcId="{11204587-0277-454A-8C1B-C0DC510B721A}" destId="{51856330-CE65-4A85-A6FF-3BB26330D2C4}" srcOrd="1" destOrd="0" presId="urn:microsoft.com/office/officeart/2016/7/layout/RepeatingBendingProcessNew"/>
    <dgm:cxn modelId="{0A3309A9-F9A8-494B-85A1-1BF2BDCF69C6}" srcId="{FCE8C653-1833-41F3-8F4D-4DF72BA02763}" destId="{5CA0C16E-FBD3-4281-A219-7BEA7285A5DF}" srcOrd="3" destOrd="0" parTransId="{F2B60544-7869-42AC-B0D3-5DF125531275}" sibTransId="{22B6816D-9513-412D-AA66-3DF117870247}"/>
    <dgm:cxn modelId="{380E81C9-87E7-497D-833F-F124AFB4DE34}" type="presOf" srcId="{260F0120-101C-4516-8478-BB9B1A01CCF9}" destId="{FFCF457B-20DE-4DA6-8DDE-2C9D3EA21EB0}" srcOrd="0" destOrd="0" presId="urn:microsoft.com/office/officeart/2016/7/layout/RepeatingBendingProcessNew"/>
    <dgm:cxn modelId="{FF5F5ED2-5B4E-4BF0-BD06-115DC8B97DEF}" type="presOf" srcId="{FCE8C653-1833-41F3-8F4D-4DF72BA02763}" destId="{507709B5-3E7C-4482-B64B-8EE3C1E6315E}" srcOrd="0" destOrd="0" presId="urn:microsoft.com/office/officeart/2016/7/layout/RepeatingBendingProcessNew"/>
    <dgm:cxn modelId="{4EBA5CF6-9808-4EF8-8B8C-B9DCC2072F3E}" srcId="{FCE8C653-1833-41F3-8F4D-4DF72BA02763}" destId="{C5025659-F27F-412F-9EB2-B2F96383B7DF}" srcOrd="4" destOrd="0" parTransId="{1AADFB26-D7FF-4255-A3EE-3860CE757449}" sibTransId="{75254174-3E67-4FB3-9A25-33CEC6D80236}"/>
    <dgm:cxn modelId="{AEB394F7-FDC7-4055-990F-D770AE7D4AC5}" type="presOf" srcId="{55AF260D-A000-4E79-9CF6-C26529616793}" destId="{6860EFCA-90DC-409A-8977-315B49666360}" srcOrd="0" destOrd="0" presId="urn:microsoft.com/office/officeart/2016/7/layout/RepeatingBendingProcessNew"/>
    <dgm:cxn modelId="{43FC9993-6E88-44E1-B952-7D3A48BE955F}" type="presParOf" srcId="{507709B5-3E7C-4482-B64B-8EE3C1E6315E}" destId="{6860EFCA-90DC-409A-8977-315B49666360}" srcOrd="0" destOrd="0" presId="urn:microsoft.com/office/officeart/2016/7/layout/RepeatingBendingProcessNew"/>
    <dgm:cxn modelId="{679D57E3-7FE7-496C-8F82-BEB44649D4F1}" type="presParOf" srcId="{507709B5-3E7C-4482-B64B-8EE3C1E6315E}" destId="{B3994A0B-D975-493D-BD89-31CAF1F88649}" srcOrd="1" destOrd="0" presId="urn:microsoft.com/office/officeart/2016/7/layout/RepeatingBendingProcessNew"/>
    <dgm:cxn modelId="{531FA795-A1E2-4399-83E2-428F021F0849}" type="presParOf" srcId="{B3994A0B-D975-493D-BD89-31CAF1F88649}" destId="{05C010A9-33F6-48B0-96FE-AFDC84F2D389}" srcOrd="0" destOrd="0" presId="urn:microsoft.com/office/officeart/2016/7/layout/RepeatingBendingProcessNew"/>
    <dgm:cxn modelId="{3A508F78-73FD-471C-A6EA-E5C516064337}" type="presParOf" srcId="{507709B5-3E7C-4482-B64B-8EE3C1E6315E}" destId="{B3CFA8C8-70E8-4037-B53F-5667AAD2DE9F}" srcOrd="2" destOrd="0" presId="urn:microsoft.com/office/officeart/2016/7/layout/RepeatingBendingProcessNew"/>
    <dgm:cxn modelId="{D694DBB4-07E8-4749-B055-649546D28C94}" type="presParOf" srcId="{507709B5-3E7C-4482-B64B-8EE3C1E6315E}" destId="{A07B8B7F-05AA-4E45-BFAB-D842CD188D1B}" srcOrd="3" destOrd="0" presId="urn:microsoft.com/office/officeart/2016/7/layout/RepeatingBendingProcessNew"/>
    <dgm:cxn modelId="{59C0933B-4DF9-4727-9A1D-068D7A18AB7B}" type="presParOf" srcId="{A07B8B7F-05AA-4E45-BFAB-D842CD188D1B}" destId="{51856330-CE65-4A85-A6FF-3BB26330D2C4}" srcOrd="0" destOrd="0" presId="urn:microsoft.com/office/officeart/2016/7/layout/RepeatingBendingProcessNew"/>
    <dgm:cxn modelId="{9BB116DE-1204-4753-800E-82E9361E3259}" type="presParOf" srcId="{507709B5-3E7C-4482-B64B-8EE3C1E6315E}" destId="{31062533-B688-46AC-BA3D-4D33CFD50425}" srcOrd="4" destOrd="0" presId="urn:microsoft.com/office/officeart/2016/7/layout/RepeatingBendingProcessNew"/>
    <dgm:cxn modelId="{825FB299-605C-4297-B431-E14D7590ADDA}" type="presParOf" srcId="{507709B5-3E7C-4482-B64B-8EE3C1E6315E}" destId="{F7A22A99-326B-45DD-B7E5-51A20401AB50}" srcOrd="5" destOrd="0" presId="urn:microsoft.com/office/officeart/2016/7/layout/RepeatingBendingProcessNew"/>
    <dgm:cxn modelId="{6132E82C-F5EC-4829-BC4D-F84168AC5BD7}" type="presParOf" srcId="{F7A22A99-326B-45DD-B7E5-51A20401AB50}" destId="{245AC4B0-1382-403F-AD7E-E73DC49BE1B1}" srcOrd="0" destOrd="0" presId="urn:microsoft.com/office/officeart/2016/7/layout/RepeatingBendingProcessNew"/>
    <dgm:cxn modelId="{379325A3-DA75-4805-B30E-2312E6FF014A}" type="presParOf" srcId="{507709B5-3E7C-4482-B64B-8EE3C1E6315E}" destId="{80E2CFCF-1C79-458C-8E38-7A8825427185}" srcOrd="6" destOrd="0" presId="urn:microsoft.com/office/officeart/2016/7/layout/RepeatingBendingProcessNew"/>
    <dgm:cxn modelId="{CDBEC09B-0A7F-4993-8BA7-48AA9A1221A1}" type="presParOf" srcId="{507709B5-3E7C-4482-B64B-8EE3C1E6315E}" destId="{3858937E-808A-4BB3-A759-E0D78F38AE59}" srcOrd="7" destOrd="0" presId="urn:microsoft.com/office/officeart/2016/7/layout/RepeatingBendingProcessNew"/>
    <dgm:cxn modelId="{C27547B9-F6C8-44B7-9148-C27433316D7C}" type="presParOf" srcId="{3858937E-808A-4BB3-A759-E0D78F38AE59}" destId="{1261AA77-763D-4E12-AE3D-C9249872F226}" srcOrd="0" destOrd="0" presId="urn:microsoft.com/office/officeart/2016/7/layout/RepeatingBendingProcessNew"/>
    <dgm:cxn modelId="{06D1BCCC-366C-46F2-A4F2-FE6BA3538C0D}" type="presParOf" srcId="{507709B5-3E7C-4482-B64B-8EE3C1E6315E}" destId="{E57FE59A-00F6-443F-9BC4-F48755326DF5}" srcOrd="8" destOrd="0" presId="urn:microsoft.com/office/officeart/2016/7/layout/RepeatingBendingProcessNew"/>
    <dgm:cxn modelId="{51640FBF-FCF5-48F6-8DDA-12BA23B7715C}" type="presParOf" srcId="{507709B5-3E7C-4482-B64B-8EE3C1E6315E}" destId="{3D40ABE7-6822-4935-B5E7-D99DD70EF00F}" srcOrd="9" destOrd="0" presId="urn:microsoft.com/office/officeart/2016/7/layout/RepeatingBendingProcessNew"/>
    <dgm:cxn modelId="{AC3E8BC8-ACED-4ACD-A290-AF906E804768}" type="presParOf" srcId="{3D40ABE7-6822-4935-B5E7-D99DD70EF00F}" destId="{D880D812-7CB1-419E-A84D-9903706096CC}" srcOrd="0" destOrd="0" presId="urn:microsoft.com/office/officeart/2016/7/layout/RepeatingBendingProcessNew"/>
    <dgm:cxn modelId="{0E3D0410-881C-4426-85BE-33C84ADDF516}" type="presParOf" srcId="{507709B5-3E7C-4482-B64B-8EE3C1E6315E}" destId="{FFCF457B-20DE-4DA6-8DDE-2C9D3EA21EB0}"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E3208C-0BA5-4480-A4B7-A44F9E18F5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0E3926C-06D0-4014-A56B-7B8D0EC4B34B}">
      <dgm:prSet/>
      <dgm:spPr/>
      <dgm:t>
        <a:bodyPr/>
        <a:lstStyle/>
        <a:p>
          <a:r>
            <a:rPr lang="en-GB" b="1"/>
            <a:t>Obtaining Consent</a:t>
          </a:r>
          <a:r>
            <a:rPr lang="en-GB"/>
            <a:t>: The Code emphasizes the importance of obtaining the adult's consent before taking any action or sharing information. This respects the adult's autonomy and right to make their own decisions</a:t>
          </a:r>
          <a:endParaRPr lang="en-US"/>
        </a:p>
      </dgm:t>
    </dgm:pt>
    <dgm:pt modelId="{2CF22084-181B-4952-A29D-F4A8224040D6}" type="parTrans" cxnId="{3075840A-3B59-4791-AA46-8BB2CFA05E7C}">
      <dgm:prSet/>
      <dgm:spPr/>
      <dgm:t>
        <a:bodyPr/>
        <a:lstStyle/>
        <a:p>
          <a:endParaRPr lang="en-US"/>
        </a:p>
      </dgm:t>
    </dgm:pt>
    <dgm:pt modelId="{D9F795CA-D7AD-4D7D-9D82-08D6657D82E1}" type="sibTrans" cxnId="{3075840A-3B59-4791-AA46-8BB2CFA05E7C}">
      <dgm:prSet/>
      <dgm:spPr/>
      <dgm:t>
        <a:bodyPr/>
        <a:lstStyle/>
        <a:p>
          <a:endParaRPr lang="en-US"/>
        </a:p>
      </dgm:t>
    </dgm:pt>
    <dgm:pt modelId="{3C346BF9-7503-45B3-AB79-F7A0E04E8974}">
      <dgm:prSet/>
      <dgm:spPr/>
      <dgm:t>
        <a:bodyPr/>
        <a:lstStyle/>
        <a:p>
          <a:r>
            <a:rPr lang="en-GB" b="1"/>
            <a:t>Exceptions to Consent</a:t>
          </a:r>
          <a:r>
            <a:rPr lang="en-GB"/>
            <a:t>: There are situations where consent may not be required. For example, if the adult is at immediate risk of harm or if obtaining consent would place them at greater risk</a:t>
          </a:r>
          <a:endParaRPr lang="en-US"/>
        </a:p>
      </dgm:t>
    </dgm:pt>
    <dgm:pt modelId="{94D77948-BCB6-4704-97AD-BBFFEBE8B947}" type="parTrans" cxnId="{1209F4ED-64E0-459E-A27D-B37930E9F075}">
      <dgm:prSet/>
      <dgm:spPr/>
      <dgm:t>
        <a:bodyPr/>
        <a:lstStyle/>
        <a:p>
          <a:endParaRPr lang="en-US"/>
        </a:p>
      </dgm:t>
    </dgm:pt>
    <dgm:pt modelId="{32036F58-8131-43BD-9C71-57D4F7A6B6CA}" type="sibTrans" cxnId="{1209F4ED-64E0-459E-A27D-B37930E9F075}">
      <dgm:prSet/>
      <dgm:spPr/>
      <dgm:t>
        <a:bodyPr/>
        <a:lstStyle/>
        <a:p>
          <a:endParaRPr lang="en-US"/>
        </a:p>
      </dgm:t>
    </dgm:pt>
    <dgm:pt modelId="{9D5D43FE-9F43-4511-8E9D-0948C2601A93}">
      <dgm:prSet/>
      <dgm:spPr/>
      <dgm:t>
        <a:bodyPr/>
        <a:lstStyle/>
        <a:p>
          <a:r>
            <a:rPr lang="en-GB" b="1"/>
            <a:t>Undue Pressure</a:t>
          </a:r>
          <a:r>
            <a:rPr lang="en-GB"/>
            <a:t>: If it is believed that the adult is under undue pressure to refuse consent, this should be carefully considered. The Act allows for intervention even without consent in such cases</a:t>
          </a:r>
          <a:endParaRPr lang="en-US"/>
        </a:p>
      </dgm:t>
    </dgm:pt>
    <dgm:pt modelId="{137E2225-0FAE-4343-AA80-2F69208FB646}" type="parTrans" cxnId="{7608A579-CCB3-461C-B572-6F6F03BA1C0E}">
      <dgm:prSet/>
      <dgm:spPr/>
      <dgm:t>
        <a:bodyPr/>
        <a:lstStyle/>
        <a:p>
          <a:endParaRPr lang="en-US"/>
        </a:p>
      </dgm:t>
    </dgm:pt>
    <dgm:pt modelId="{A9CCCF86-2C3E-4E96-B5E7-1DF39CDCFBE0}" type="sibTrans" cxnId="{7608A579-CCB3-461C-B572-6F6F03BA1C0E}">
      <dgm:prSet/>
      <dgm:spPr/>
      <dgm:t>
        <a:bodyPr/>
        <a:lstStyle/>
        <a:p>
          <a:endParaRPr lang="en-US"/>
        </a:p>
      </dgm:t>
    </dgm:pt>
    <dgm:pt modelId="{39C764E9-3855-4B3A-B15C-6C71CE0AD15C}">
      <dgm:prSet/>
      <dgm:spPr/>
      <dgm:t>
        <a:bodyPr/>
        <a:lstStyle/>
        <a:p>
          <a:r>
            <a:rPr lang="en-GB" b="1"/>
            <a:t>Transparency</a:t>
          </a:r>
          <a:r>
            <a:rPr lang="en-GB"/>
            <a:t>: It is important to be open and transparent with the adult about the actions being taken and the reasons for them. This helps build trust and ensures the adult is informed</a:t>
          </a:r>
          <a:endParaRPr lang="en-US"/>
        </a:p>
      </dgm:t>
    </dgm:pt>
    <dgm:pt modelId="{74AE9ABB-D682-4EAD-B413-143885AE2153}" type="parTrans" cxnId="{4BA4A327-5846-458E-AD01-CA46F6D07A68}">
      <dgm:prSet/>
      <dgm:spPr/>
      <dgm:t>
        <a:bodyPr/>
        <a:lstStyle/>
        <a:p>
          <a:endParaRPr lang="en-US"/>
        </a:p>
      </dgm:t>
    </dgm:pt>
    <dgm:pt modelId="{A0972421-179D-443E-A1A0-47EBEC427F35}" type="sibTrans" cxnId="{4BA4A327-5846-458E-AD01-CA46F6D07A68}">
      <dgm:prSet/>
      <dgm:spPr/>
      <dgm:t>
        <a:bodyPr/>
        <a:lstStyle/>
        <a:p>
          <a:endParaRPr lang="en-US"/>
        </a:p>
      </dgm:t>
    </dgm:pt>
    <dgm:pt modelId="{CDF35970-36C8-49D5-9D79-4AE7377B0763}" type="pres">
      <dgm:prSet presAssocID="{66E3208C-0BA5-4480-A4B7-A44F9E18F545}" presName="root" presStyleCnt="0">
        <dgm:presLayoutVars>
          <dgm:dir/>
          <dgm:resizeHandles val="exact"/>
        </dgm:presLayoutVars>
      </dgm:prSet>
      <dgm:spPr/>
    </dgm:pt>
    <dgm:pt modelId="{A505DF85-D33E-4769-95DC-0FE25BCB8419}" type="pres">
      <dgm:prSet presAssocID="{50E3926C-06D0-4014-A56B-7B8D0EC4B34B}" presName="compNode" presStyleCnt="0"/>
      <dgm:spPr/>
    </dgm:pt>
    <dgm:pt modelId="{E9E19394-8CC3-4814-9E22-E04E732F615A}" type="pres">
      <dgm:prSet presAssocID="{50E3926C-06D0-4014-A56B-7B8D0EC4B34B}" presName="bgRect" presStyleLbl="bgShp" presStyleIdx="0" presStyleCnt="4"/>
      <dgm:spPr/>
    </dgm:pt>
    <dgm:pt modelId="{2842C3C1-5405-4934-9664-EE0260F83F3C}" type="pres">
      <dgm:prSet presAssocID="{50E3926C-06D0-4014-A56B-7B8D0EC4B34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 Sign"/>
        </a:ext>
      </dgm:extLst>
    </dgm:pt>
    <dgm:pt modelId="{AD0A7153-8044-4920-81DD-C7F3C5D071BC}" type="pres">
      <dgm:prSet presAssocID="{50E3926C-06D0-4014-A56B-7B8D0EC4B34B}" presName="spaceRect" presStyleCnt="0"/>
      <dgm:spPr/>
    </dgm:pt>
    <dgm:pt modelId="{81E73B22-DAA1-4356-A784-EBC8AE553532}" type="pres">
      <dgm:prSet presAssocID="{50E3926C-06D0-4014-A56B-7B8D0EC4B34B}" presName="parTx" presStyleLbl="revTx" presStyleIdx="0" presStyleCnt="4">
        <dgm:presLayoutVars>
          <dgm:chMax val="0"/>
          <dgm:chPref val="0"/>
        </dgm:presLayoutVars>
      </dgm:prSet>
      <dgm:spPr/>
    </dgm:pt>
    <dgm:pt modelId="{FF364C22-967F-4786-A4B3-07EDA9DC4715}" type="pres">
      <dgm:prSet presAssocID="{D9F795CA-D7AD-4D7D-9D82-08D6657D82E1}" presName="sibTrans" presStyleCnt="0"/>
      <dgm:spPr/>
    </dgm:pt>
    <dgm:pt modelId="{4C9B700A-4CBA-4319-AA8A-A3854145A4B7}" type="pres">
      <dgm:prSet presAssocID="{3C346BF9-7503-45B3-AB79-F7A0E04E8974}" presName="compNode" presStyleCnt="0"/>
      <dgm:spPr/>
    </dgm:pt>
    <dgm:pt modelId="{C13D92FE-4670-433A-A9D0-64F2B76255A2}" type="pres">
      <dgm:prSet presAssocID="{3C346BF9-7503-45B3-AB79-F7A0E04E8974}" presName="bgRect" presStyleLbl="bgShp" presStyleIdx="1" presStyleCnt="4"/>
      <dgm:spPr/>
    </dgm:pt>
    <dgm:pt modelId="{7A182AAC-3279-43C8-817C-BBC11E154208}" type="pres">
      <dgm:prSet presAssocID="{3C346BF9-7503-45B3-AB79-F7A0E04E89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4BB36EBD-9FF1-437C-B1B8-661C4DCFC7CE}" type="pres">
      <dgm:prSet presAssocID="{3C346BF9-7503-45B3-AB79-F7A0E04E8974}" presName="spaceRect" presStyleCnt="0"/>
      <dgm:spPr/>
    </dgm:pt>
    <dgm:pt modelId="{B0440235-3E98-4CA8-A688-F195E27C62CF}" type="pres">
      <dgm:prSet presAssocID="{3C346BF9-7503-45B3-AB79-F7A0E04E8974}" presName="parTx" presStyleLbl="revTx" presStyleIdx="1" presStyleCnt="4">
        <dgm:presLayoutVars>
          <dgm:chMax val="0"/>
          <dgm:chPref val="0"/>
        </dgm:presLayoutVars>
      </dgm:prSet>
      <dgm:spPr/>
    </dgm:pt>
    <dgm:pt modelId="{BD07800C-7FF8-4526-BB98-8844DDC857F6}" type="pres">
      <dgm:prSet presAssocID="{32036F58-8131-43BD-9C71-57D4F7A6B6CA}" presName="sibTrans" presStyleCnt="0"/>
      <dgm:spPr/>
    </dgm:pt>
    <dgm:pt modelId="{32A63055-B322-4566-90A3-39FEB2EB40FF}" type="pres">
      <dgm:prSet presAssocID="{9D5D43FE-9F43-4511-8E9D-0948C2601A93}" presName="compNode" presStyleCnt="0"/>
      <dgm:spPr/>
    </dgm:pt>
    <dgm:pt modelId="{79EAC63D-D79F-4A78-BDA3-3C99C9B2F8EF}" type="pres">
      <dgm:prSet presAssocID="{9D5D43FE-9F43-4511-8E9D-0948C2601A93}" presName="bgRect" presStyleLbl="bgShp" presStyleIdx="2" presStyleCnt="4"/>
      <dgm:spPr/>
    </dgm:pt>
    <dgm:pt modelId="{EB6D39FD-9459-4C98-9055-A8012C8B392E}" type="pres">
      <dgm:prSet presAssocID="{9D5D43FE-9F43-4511-8E9D-0948C2601A9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E3D7F2AA-9365-4635-87E8-2F599B297212}" type="pres">
      <dgm:prSet presAssocID="{9D5D43FE-9F43-4511-8E9D-0948C2601A93}" presName="spaceRect" presStyleCnt="0"/>
      <dgm:spPr/>
    </dgm:pt>
    <dgm:pt modelId="{FB8EE35B-CB53-44BF-9768-2D47D835FEAB}" type="pres">
      <dgm:prSet presAssocID="{9D5D43FE-9F43-4511-8E9D-0948C2601A93}" presName="parTx" presStyleLbl="revTx" presStyleIdx="2" presStyleCnt="4">
        <dgm:presLayoutVars>
          <dgm:chMax val="0"/>
          <dgm:chPref val="0"/>
        </dgm:presLayoutVars>
      </dgm:prSet>
      <dgm:spPr/>
    </dgm:pt>
    <dgm:pt modelId="{ABB103F4-DC1E-4856-BDE5-8D4A918B7681}" type="pres">
      <dgm:prSet presAssocID="{A9CCCF86-2C3E-4E96-B5E7-1DF39CDCFBE0}" presName="sibTrans" presStyleCnt="0"/>
      <dgm:spPr/>
    </dgm:pt>
    <dgm:pt modelId="{AB1D9491-2F61-4A87-919E-E5BE7316C11A}" type="pres">
      <dgm:prSet presAssocID="{39C764E9-3855-4B3A-B15C-6C71CE0AD15C}" presName="compNode" presStyleCnt="0"/>
      <dgm:spPr/>
    </dgm:pt>
    <dgm:pt modelId="{6EF68B20-EE09-4889-A8FF-88B901B1A20A}" type="pres">
      <dgm:prSet presAssocID="{39C764E9-3855-4B3A-B15C-6C71CE0AD15C}" presName="bgRect" presStyleLbl="bgShp" presStyleIdx="3" presStyleCnt="4"/>
      <dgm:spPr/>
    </dgm:pt>
    <dgm:pt modelId="{B2702325-9553-4730-9438-5C5F8320051A}" type="pres">
      <dgm:prSet presAssocID="{39C764E9-3855-4B3A-B15C-6C71CE0AD15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4638892A-D977-4B84-9BAC-D4264C303234}" type="pres">
      <dgm:prSet presAssocID="{39C764E9-3855-4B3A-B15C-6C71CE0AD15C}" presName="spaceRect" presStyleCnt="0"/>
      <dgm:spPr/>
    </dgm:pt>
    <dgm:pt modelId="{07D6F61F-369D-4A0E-98E0-B96AB8F0085C}" type="pres">
      <dgm:prSet presAssocID="{39C764E9-3855-4B3A-B15C-6C71CE0AD15C}" presName="parTx" presStyleLbl="revTx" presStyleIdx="3" presStyleCnt="4">
        <dgm:presLayoutVars>
          <dgm:chMax val="0"/>
          <dgm:chPref val="0"/>
        </dgm:presLayoutVars>
      </dgm:prSet>
      <dgm:spPr/>
    </dgm:pt>
  </dgm:ptLst>
  <dgm:cxnLst>
    <dgm:cxn modelId="{3075840A-3B59-4791-AA46-8BB2CFA05E7C}" srcId="{66E3208C-0BA5-4480-A4B7-A44F9E18F545}" destId="{50E3926C-06D0-4014-A56B-7B8D0EC4B34B}" srcOrd="0" destOrd="0" parTransId="{2CF22084-181B-4952-A29D-F4A8224040D6}" sibTransId="{D9F795CA-D7AD-4D7D-9D82-08D6657D82E1}"/>
    <dgm:cxn modelId="{4BA4A327-5846-458E-AD01-CA46F6D07A68}" srcId="{66E3208C-0BA5-4480-A4B7-A44F9E18F545}" destId="{39C764E9-3855-4B3A-B15C-6C71CE0AD15C}" srcOrd="3" destOrd="0" parTransId="{74AE9ABB-D682-4EAD-B413-143885AE2153}" sibTransId="{A0972421-179D-443E-A1A0-47EBEC427F35}"/>
    <dgm:cxn modelId="{7EAB0272-784E-418D-B650-C4225FF8A304}" type="presOf" srcId="{39C764E9-3855-4B3A-B15C-6C71CE0AD15C}" destId="{07D6F61F-369D-4A0E-98E0-B96AB8F0085C}" srcOrd="0" destOrd="0" presId="urn:microsoft.com/office/officeart/2018/2/layout/IconVerticalSolidList"/>
    <dgm:cxn modelId="{7608A579-CCB3-461C-B572-6F6F03BA1C0E}" srcId="{66E3208C-0BA5-4480-A4B7-A44F9E18F545}" destId="{9D5D43FE-9F43-4511-8E9D-0948C2601A93}" srcOrd="2" destOrd="0" parTransId="{137E2225-0FAE-4343-AA80-2F69208FB646}" sibTransId="{A9CCCF86-2C3E-4E96-B5E7-1DF39CDCFBE0}"/>
    <dgm:cxn modelId="{9400DF7A-41DC-4A94-BF94-D97A4A1DD75C}" type="presOf" srcId="{50E3926C-06D0-4014-A56B-7B8D0EC4B34B}" destId="{81E73B22-DAA1-4356-A784-EBC8AE553532}" srcOrd="0" destOrd="0" presId="urn:microsoft.com/office/officeart/2018/2/layout/IconVerticalSolidList"/>
    <dgm:cxn modelId="{1209F4ED-64E0-459E-A27D-B37930E9F075}" srcId="{66E3208C-0BA5-4480-A4B7-A44F9E18F545}" destId="{3C346BF9-7503-45B3-AB79-F7A0E04E8974}" srcOrd="1" destOrd="0" parTransId="{94D77948-BCB6-4704-97AD-BBFFEBE8B947}" sibTransId="{32036F58-8131-43BD-9C71-57D4F7A6B6CA}"/>
    <dgm:cxn modelId="{A7968DF2-EA2D-44A0-AA19-7F10A51390E2}" type="presOf" srcId="{3C346BF9-7503-45B3-AB79-F7A0E04E8974}" destId="{B0440235-3E98-4CA8-A688-F195E27C62CF}" srcOrd="0" destOrd="0" presId="urn:microsoft.com/office/officeart/2018/2/layout/IconVerticalSolidList"/>
    <dgm:cxn modelId="{801811FB-2D45-4F0C-95A7-B7A82C153674}" type="presOf" srcId="{9D5D43FE-9F43-4511-8E9D-0948C2601A93}" destId="{FB8EE35B-CB53-44BF-9768-2D47D835FEAB}" srcOrd="0" destOrd="0" presId="urn:microsoft.com/office/officeart/2018/2/layout/IconVerticalSolidList"/>
    <dgm:cxn modelId="{0BC9DCFB-FE25-4AD8-8FEC-49CCD67AF187}" type="presOf" srcId="{66E3208C-0BA5-4480-A4B7-A44F9E18F545}" destId="{CDF35970-36C8-49D5-9D79-4AE7377B0763}" srcOrd="0" destOrd="0" presId="urn:microsoft.com/office/officeart/2018/2/layout/IconVerticalSolidList"/>
    <dgm:cxn modelId="{96EAA43B-33FC-4F3A-803B-AA34FF93B827}" type="presParOf" srcId="{CDF35970-36C8-49D5-9D79-4AE7377B0763}" destId="{A505DF85-D33E-4769-95DC-0FE25BCB8419}" srcOrd="0" destOrd="0" presId="urn:microsoft.com/office/officeart/2018/2/layout/IconVerticalSolidList"/>
    <dgm:cxn modelId="{E91B6B51-5FF2-4ADA-A0D8-13559FC48F98}" type="presParOf" srcId="{A505DF85-D33E-4769-95DC-0FE25BCB8419}" destId="{E9E19394-8CC3-4814-9E22-E04E732F615A}" srcOrd="0" destOrd="0" presId="urn:microsoft.com/office/officeart/2018/2/layout/IconVerticalSolidList"/>
    <dgm:cxn modelId="{E7B96F35-1CFC-4CF3-B69D-91EFBF58FC38}" type="presParOf" srcId="{A505DF85-D33E-4769-95DC-0FE25BCB8419}" destId="{2842C3C1-5405-4934-9664-EE0260F83F3C}" srcOrd="1" destOrd="0" presId="urn:microsoft.com/office/officeart/2018/2/layout/IconVerticalSolidList"/>
    <dgm:cxn modelId="{3AD692C8-3A2A-449C-BC01-66E302C0C460}" type="presParOf" srcId="{A505DF85-D33E-4769-95DC-0FE25BCB8419}" destId="{AD0A7153-8044-4920-81DD-C7F3C5D071BC}" srcOrd="2" destOrd="0" presId="urn:microsoft.com/office/officeart/2018/2/layout/IconVerticalSolidList"/>
    <dgm:cxn modelId="{182D114C-2AC5-424B-97C2-1385A6317F08}" type="presParOf" srcId="{A505DF85-D33E-4769-95DC-0FE25BCB8419}" destId="{81E73B22-DAA1-4356-A784-EBC8AE553532}" srcOrd="3" destOrd="0" presId="urn:microsoft.com/office/officeart/2018/2/layout/IconVerticalSolidList"/>
    <dgm:cxn modelId="{8DFB3DE5-9E74-474D-9213-8CFC6A1611A4}" type="presParOf" srcId="{CDF35970-36C8-49D5-9D79-4AE7377B0763}" destId="{FF364C22-967F-4786-A4B3-07EDA9DC4715}" srcOrd="1" destOrd="0" presId="urn:microsoft.com/office/officeart/2018/2/layout/IconVerticalSolidList"/>
    <dgm:cxn modelId="{512BFF1A-4728-4960-B75C-94BB36714609}" type="presParOf" srcId="{CDF35970-36C8-49D5-9D79-4AE7377B0763}" destId="{4C9B700A-4CBA-4319-AA8A-A3854145A4B7}" srcOrd="2" destOrd="0" presId="urn:microsoft.com/office/officeart/2018/2/layout/IconVerticalSolidList"/>
    <dgm:cxn modelId="{9A4518FF-053F-455B-86DE-BBD2E19753D7}" type="presParOf" srcId="{4C9B700A-4CBA-4319-AA8A-A3854145A4B7}" destId="{C13D92FE-4670-433A-A9D0-64F2B76255A2}" srcOrd="0" destOrd="0" presId="urn:microsoft.com/office/officeart/2018/2/layout/IconVerticalSolidList"/>
    <dgm:cxn modelId="{302F8175-E75E-4B80-9276-4DD55BF64D0F}" type="presParOf" srcId="{4C9B700A-4CBA-4319-AA8A-A3854145A4B7}" destId="{7A182AAC-3279-43C8-817C-BBC11E154208}" srcOrd="1" destOrd="0" presId="urn:microsoft.com/office/officeart/2018/2/layout/IconVerticalSolidList"/>
    <dgm:cxn modelId="{A39EBBE9-3FB0-440E-8F8A-EEBFAC5426AB}" type="presParOf" srcId="{4C9B700A-4CBA-4319-AA8A-A3854145A4B7}" destId="{4BB36EBD-9FF1-437C-B1B8-661C4DCFC7CE}" srcOrd="2" destOrd="0" presId="urn:microsoft.com/office/officeart/2018/2/layout/IconVerticalSolidList"/>
    <dgm:cxn modelId="{097B8D5E-A3F3-4E6E-B1BC-8EF55C53E3E7}" type="presParOf" srcId="{4C9B700A-4CBA-4319-AA8A-A3854145A4B7}" destId="{B0440235-3E98-4CA8-A688-F195E27C62CF}" srcOrd="3" destOrd="0" presId="urn:microsoft.com/office/officeart/2018/2/layout/IconVerticalSolidList"/>
    <dgm:cxn modelId="{DE426F51-D824-4E33-B2C6-88AFE9DF24AF}" type="presParOf" srcId="{CDF35970-36C8-49D5-9D79-4AE7377B0763}" destId="{BD07800C-7FF8-4526-BB98-8844DDC857F6}" srcOrd="3" destOrd="0" presId="urn:microsoft.com/office/officeart/2018/2/layout/IconVerticalSolidList"/>
    <dgm:cxn modelId="{804A1BFE-BC74-48A4-B6DF-3BB53E255E19}" type="presParOf" srcId="{CDF35970-36C8-49D5-9D79-4AE7377B0763}" destId="{32A63055-B322-4566-90A3-39FEB2EB40FF}" srcOrd="4" destOrd="0" presId="urn:microsoft.com/office/officeart/2018/2/layout/IconVerticalSolidList"/>
    <dgm:cxn modelId="{4E186F8D-274C-4D92-B636-47A7B7C88536}" type="presParOf" srcId="{32A63055-B322-4566-90A3-39FEB2EB40FF}" destId="{79EAC63D-D79F-4A78-BDA3-3C99C9B2F8EF}" srcOrd="0" destOrd="0" presId="urn:microsoft.com/office/officeart/2018/2/layout/IconVerticalSolidList"/>
    <dgm:cxn modelId="{7DF5AA63-51CD-45D2-8D0A-8F6B5DBB92B6}" type="presParOf" srcId="{32A63055-B322-4566-90A3-39FEB2EB40FF}" destId="{EB6D39FD-9459-4C98-9055-A8012C8B392E}" srcOrd="1" destOrd="0" presId="urn:microsoft.com/office/officeart/2018/2/layout/IconVerticalSolidList"/>
    <dgm:cxn modelId="{99198A56-4474-4992-A1FA-266AE63C1C40}" type="presParOf" srcId="{32A63055-B322-4566-90A3-39FEB2EB40FF}" destId="{E3D7F2AA-9365-4635-87E8-2F599B297212}" srcOrd="2" destOrd="0" presId="urn:microsoft.com/office/officeart/2018/2/layout/IconVerticalSolidList"/>
    <dgm:cxn modelId="{85F6DE02-13B0-4F7D-9328-037776D96DCE}" type="presParOf" srcId="{32A63055-B322-4566-90A3-39FEB2EB40FF}" destId="{FB8EE35B-CB53-44BF-9768-2D47D835FEAB}" srcOrd="3" destOrd="0" presId="urn:microsoft.com/office/officeart/2018/2/layout/IconVerticalSolidList"/>
    <dgm:cxn modelId="{207F22DC-4F7F-47C6-B8FB-196D8A261425}" type="presParOf" srcId="{CDF35970-36C8-49D5-9D79-4AE7377B0763}" destId="{ABB103F4-DC1E-4856-BDE5-8D4A918B7681}" srcOrd="5" destOrd="0" presId="urn:microsoft.com/office/officeart/2018/2/layout/IconVerticalSolidList"/>
    <dgm:cxn modelId="{05730D20-8BB1-4A30-8079-805B497C934F}" type="presParOf" srcId="{CDF35970-36C8-49D5-9D79-4AE7377B0763}" destId="{AB1D9491-2F61-4A87-919E-E5BE7316C11A}" srcOrd="6" destOrd="0" presId="urn:microsoft.com/office/officeart/2018/2/layout/IconVerticalSolidList"/>
    <dgm:cxn modelId="{200919ED-FB57-4FAE-83F0-10DCE24DAFA0}" type="presParOf" srcId="{AB1D9491-2F61-4A87-919E-E5BE7316C11A}" destId="{6EF68B20-EE09-4889-A8FF-88B901B1A20A}" srcOrd="0" destOrd="0" presId="urn:microsoft.com/office/officeart/2018/2/layout/IconVerticalSolidList"/>
    <dgm:cxn modelId="{D4EBB420-DBD5-41AB-B16E-723D4E6E3A22}" type="presParOf" srcId="{AB1D9491-2F61-4A87-919E-E5BE7316C11A}" destId="{B2702325-9553-4730-9438-5C5F8320051A}" srcOrd="1" destOrd="0" presId="urn:microsoft.com/office/officeart/2018/2/layout/IconVerticalSolidList"/>
    <dgm:cxn modelId="{D5E301B4-AEF5-407D-8CF8-4BEA1A67DE07}" type="presParOf" srcId="{AB1D9491-2F61-4A87-919E-E5BE7316C11A}" destId="{4638892A-D977-4B84-9BAC-D4264C303234}" srcOrd="2" destOrd="0" presId="urn:microsoft.com/office/officeart/2018/2/layout/IconVerticalSolidList"/>
    <dgm:cxn modelId="{85E6BF89-4504-48B8-9CA9-CACAFEE66E03}" type="presParOf" srcId="{AB1D9491-2F61-4A87-919E-E5BE7316C11A}" destId="{07D6F61F-369D-4A0E-98E0-B96AB8F008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80B57F-7843-4050-9DED-B3F7A87B69D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33C82D1-D69C-453D-9991-22FBC4B017BB}">
      <dgm:prSet/>
      <dgm:spPr/>
      <dgm:t>
        <a:bodyPr/>
        <a:lstStyle/>
        <a:p>
          <a:r>
            <a:rPr lang="en-GB"/>
            <a:t>Mrs Anderson is an 80 year old woman who has been diagnosed with Alzheimer’s. She lives alone in a 2 story house. </a:t>
          </a:r>
          <a:endParaRPr lang="en-US"/>
        </a:p>
      </dgm:t>
    </dgm:pt>
    <dgm:pt modelId="{D6507F90-7438-4E04-80C0-7706CE515302}" type="parTrans" cxnId="{88CB42A8-3922-4B78-BF30-162B0CABD720}">
      <dgm:prSet/>
      <dgm:spPr/>
      <dgm:t>
        <a:bodyPr/>
        <a:lstStyle/>
        <a:p>
          <a:endParaRPr lang="en-US"/>
        </a:p>
      </dgm:t>
    </dgm:pt>
    <dgm:pt modelId="{F283CE68-914B-4858-9A46-2A8B3574C804}" type="sibTrans" cxnId="{88CB42A8-3922-4B78-BF30-162B0CABD720}">
      <dgm:prSet/>
      <dgm:spPr/>
      <dgm:t>
        <a:bodyPr/>
        <a:lstStyle/>
        <a:p>
          <a:endParaRPr lang="en-US"/>
        </a:p>
      </dgm:t>
    </dgm:pt>
    <dgm:pt modelId="{1FA93045-BDCB-4D2F-B576-FE9443015C66}">
      <dgm:prSet/>
      <dgm:spPr/>
      <dgm:t>
        <a:bodyPr/>
        <a:lstStyle/>
        <a:p>
          <a:r>
            <a:rPr lang="en-GB"/>
            <a:t>Mrs Anderson was admitted to hospital on an emergency basis under section 36 of the Mental Health (Care and Treatment) Act 2003, compulsory measures were required on admission as she was refusing fluids and medical treatment. Mrs Anderson was diagnosed with a chest infection and UTI, she was described as unkept on admission, confused, constantly wandering and verbally aggressive. She is also doubly incontinent. </a:t>
          </a:r>
          <a:endParaRPr lang="en-US"/>
        </a:p>
      </dgm:t>
    </dgm:pt>
    <dgm:pt modelId="{562172DF-148D-4C9D-A4B2-954D2AEDC6A5}" type="parTrans" cxnId="{D9157EE7-2640-4CD4-8DEF-510599B00647}">
      <dgm:prSet/>
      <dgm:spPr/>
      <dgm:t>
        <a:bodyPr/>
        <a:lstStyle/>
        <a:p>
          <a:endParaRPr lang="en-US"/>
        </a:p>
      </dgm:t>
    </dgm:pt>
    <dgm:pt modelId="{BC409F43-5B68-4977-AF78-512F9911DF20}" type="sibTrans" cxnId="{D9157EE7-2640-4CD4-8DEF-510599B00647}">
      <dgm:prSet/>
      <dgm:spPr/>
      <dgm:t>
        <a:bodyPr/>
        <a:lstStyle/>
        <a:p>
          <a:endParaRPr lang="en-US"/>
        </a:p>
      </dgm:t>
    </dgm:pt>
    <dgm:pt modelId="{5D410BDA-43AD-4B52-B8CA-B7698B47DDB7}" type="pres">
      <dgm:prSet presAssocID="{AC80B57F-7843-4050-9DED-B3F7A87B69D4}" presName="linear" presStyleCnt="0">
        <dgm:presLayoutVars>
          <dgm:animLvl val="lvl"/>
          <dgm:resizeHandles val="exact"/>
        </dgm:presLayoutVars>
      </dgm:prSet>
      <dgm:spPr/>
    </dgm:pt>
    <dgm:pt modelId="{F030938E-46B2-4054-A8AF-603C13069481}" type="pres">
      <dgm:prSet presAssocID="{E33C82D1-D69C-453D-9991-22FBC4B017BB}" presName="parentText" presStyleLbl="node1" presStyleIdx="0" presStyleCnt="2">
        <dgm:presLayoutVars>
          <dgm:chMax val="0"/>
          <dgm:bulletEnabled val="1"/>
        </dgm:presLayoutVars>
      </dgm:prSet>
      <dgm:spPr/>
    </dgm:pt>
    <dgm:pt modelId="{684BB7CE-0397-41EA-B47D-D17CBAF0147A}" type="pres">
      <dgm:prSet presAssocID="{F283CE68-914B-4858-9A46-2A8B3574C804}" presName="spacer" presStyleCnt="0"/>
      <dgm:spPr/>
    </dgm:pt>
    <dgm:pt modelId="{BBD5AE0F-D7A4-470B-B07A-F45BEF219AB3}" type="pres">
      <dgm:prSet presAssocID="{1FA93045-BDCB-4D2F-B576-FE9443015C66}" presName="parentText" presStyleLbl="node1" presStyleIdx="1" presStyleCnt="2">
        <dgm:presLayoutVars>
          <dgm:chMax val="0"/>
          <dgm:bulletEnabled val="1"/>
        </dgm:presLayoutVars>
      </dgm:prSet>
      <dgm:spPr/>
    </dgm:pt>
  </dgm:ptLst>
  <dgm:cxnLst>
    <dgm:cxn modelId="{209AFB21-49B6-4CE2-94A7-1B08A0EBAA75}" type="presOf" srcId="{1FA93045-BDCB-4D2F-B576-FE9443015C66}" destId="{BBD5AE0F-D7A4-470B-B07A-F45BEF219AB3}" srcOrd="0" destOrd="0" presId="urn:microsoft.com/office/officeart/2005/8/layout/vList2"/>
    <dgm:cxn modelId="{208FE099-49FB-47DA-B742-D99DE61D0F17}" type="presOf" srcId="{E33C82D1-D69C-453D-9991-22FBC4B017BB}" destId="{F030938E-46B2-4054-A8AF-603C13069481}" srcOrd="0" destOrd="0" presId="urn:microsoft.com/office/officeart/2005/8/layout/vList2"/>
    <dgm:cxn modelId="{88CB42A8-3922-4B78-BF30-162B0CABD720}" srcId="{AC80B57F-7843-4050-9DED-B3F7A87B69D4}" destId="{E33C82D1-D69C-453D-9991-22FBC4B017BB}" srcOrd="0" destOrd="0" parTransId="{D6507F90-7438-4E04-80C0-7706CE515302}" sibTransId="{F283CE68-914B-4858-9A46-2A8B3574C804}"/>
    <dgm:cxn modelId="{D9157EE7-2640-4CD4-8DEF-510599B00647}" srcId="{AC80B57F-7843-4050-9DED-B3F7A87B69D4}" destId="{1FA93045-BDCB-4D2F-B576-FE9443015C66}" srcOrd="1" destOrd="0" parTransId="{562172DF-148D-4C9D-A4B2-954D2AEDC6A5}" sibTransId="{BC409F43-5B68-4977-AF78-512F9911DF20}"/>
    <dgm:cxn modelId="{DAB762FE-DEF7-46A1-8E91-FC1FB34065E9}" type="presOf" srcId="{AC80B57F-7843-4050-9DED-B3F7A87B69D4}" destId="{5D410BDA-43AD-4B52-B8CA-B7698B47DDB7}" srcOrd="0" destOrd="0" presId="urn:microsoft.com/office/officeart/2005/8/layout/vList2"/>
    <dgm:cxn modelId="{C86D1FDA-135C-413B-9B7C-F52384229939}" type="presParOf" srcId="{5D410BDA-43AD-4B52-B8CA-B7698B47DDB7}" destId="{F030938E-46B2-4054-A8AF-603C13069481}" srcOrd="0" destOrd="0" presId="urn:microsoft.com/office/officeart/2005/8/layout/vList2"/>
    <dgm:cxn modelId="{C24B225E-A450-468A-BA21-5D47C29AEA2F}" type="presParOf" srcId="{5D410BDA-43AD-4B52-B8CA-B7698B47DDB7}" destId="{684BB7CE-0397-41EA-B47D-D17CBAF0147A}" srcOrd="1" destOrd="0" presId="urn:microsoft.com/office/officeart/2005/8/layout/vList2"/>
    <dgm:cxn modelId="{30113487-4C11-40D7-98F4-AAA180FE631A}" type="presParOf" srcId="{5D410BDA-43AD-4B52-B8CA-B7698B47DDB7}" destId="{BBD5AE0F-D7A4-470B-B07A-F45BEF219AB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B28E13-5B1F-4F28-BE1F-17666E0B2AA1}"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F53040C6-A878-4582-B9F9-58BF1604117D}">
      <dgm:prSet/>
      <dgm:spPr/>
      <dgm:t>
        <a:bodyPr/>
        <a:lstStyle/>
        <a:p>
          <a:r>
            <a:rPr lang="en-GB"/>
            <a:t>Mrs A referral </a:t>
          </a:r>
          <a:endParaRPr lang="en-US"/>
        </a:p>
      </dgm:t>
    </dgm:pt>
    <dgm:pt modelId="{635A60C6-D422-491B-A595-C0B11C2269DF}" type="parTrans" cxnId="{99625EB8-90CA-47AF-8557-2F8423050603}">
      <dgm:prSet/>
      <dgm:spPr/>
      <dgm:t>
        <a:bodyPr/>
        <a:lstStyle/>
        <a:p>
          <a:endParaRPr lang="en-US"/>
        </a:p>
      </dgm:t>
    </dgm:pt>
    <dgm:pt modelId="{AB802334-8AA8-4A30-BB38-0390C90F2644}" type="sibTrans" cxnId="{99625EB8-90CA-47AF-8557-2F8423050603}">
      <dgm:prSet/>
      <dgm:spPr/>
      <dgm:t>
        <a:bodyPr/>
        <a:lstStyle/>
        <a:p>
          <a:endParaRPr lang="en-US"/>
        </a:p>
      </dgm:t>
    </dgm:pt>
    <dgm:pt modelId="{F79069AC-724D-45F2-A636-05D4C0D49218}">
      <dgm:prSet/>
      <dgm:spPr/>
      <dgm:t>
        <a:bodyPr/>
        <a:lstStyle/>
        <a:p>
          <a:r>
            <a:rPr lang="en-GB"/>
            <a:t>Based in the information provided…what is the decision you will come to about next steps?</a:t>
          </a:r>
          <a:endParaRPr lang="en-US"/>
        </a:p>
      </dgm:t>
    </dgm:pt>
    <dgm:pt modelId="{F369EFBC-CDBE-4F54-85DE-EB5132DD4067}" type="parTrans" cxnId="{B60495F3-3F7D-445D-8C9E-8B9AF4C8C4E4}">
      <dgm:prSet/>
      <dgm:spPr/>
      <dgm:t>
        <a:bodyPr/>
        <a:lstStyle/>
        <a:p>
          <a:endParaRPr lang="en-US"/>
        </a:p>
      </dgm:t>
    </dgm:pt>
    <dgm:pt modelId="{E0363A30-A67D-40C2-ADAE-0F1620B38D98}" type="sibTrans" cxnId="{B60495F3-3F7D-445D-8C9E-8B9AF4C8C4E4}">
      <dgm:prSet/>
      <dgm:spPr/>
      <dgm:t>
        <a:bodyPr/>
        <a:lstStyle/>
        <a:p>
          <a:endParaRPr lang="en-US"/>
        </a:p>
      </dgm:t>
    </dgm:pt>
    <dgm:pt modelId="{947BBE09-3B9F-405A-8851-9FE6863CFDF9}">
      <dgm:prSet/>
      <dgm:spPr/>
      <dgm:t>
        <a:bodyPr/>
        <a:lstStyle/>
        <a:p>
          <a:r>
            <a:rPr lang="en-GB"/>
            <a:t>What further info do you need? </a:t>
          </a:r>
          <a:endParaRPr lang="en-US"/>
        </a:p>
      </dgm:t>
    </dgm:pt>
    <dgm:pt modelId="{39BD45EB-324C-468A-8954-F95CB10FAE84}" type="parTrans" cxnId="{23ED8BD6-2656-420F-A5C7-A72073185A4A}">
      <dgm:prSet/>
      <dgm:spPr/>
      <dgm:t>
        <a:bodyPr/>
        <a:lstStyle/>
        <a:p>
          <a:endParaRPr lang="en-US"/>
        </a:p>
      </dgm:t>
    </dgm:pt>
    <dgm:pt modelId="{2A5E2174-97A1-4C2D-A201-B1E8F781CD71}" type="sibTrans" cxnId="{23ED8BD6-2656-420F-A5C7-A72073185A4A}">
      <dgm:prSet/>
      <dgm:spPr/>
      <dgm:t>
        <a:bodyPr/>
        <a:lstStyle/>
        <a:p>
          <a:endParaRPr lang="en-US"/>
        </a:p>
      </dgm:t>
    </dgm:pt>
    <dgm:pt modelId="{7E7CA509-D261-46B6-992D-3E643A704546}">
      <dgm:prSet/>
      <dgm:spPr/>
      <dgm:t>
        <a:bodyPr/>
        <a:lstStyle/>
        <a:p>
          <a:r>
            <a:rPr lang="en-GB"/>
            <a:t>Who will be the key people you have to involve? </a:t>
          </a:r>
          <a:endParaRPr lang="en-US"/>
        </a:p>
      </dgm:t>
    </dgm:pt>
    <dgm:pt modelId="{D30BACDE-C94E-4FF9-8360-A1A2B6E23673}" type="parTrans" cxnId="{07629368-FA43-4335-8000-8F53D448DF2D}">
      <dgm:prSet/>
      <dgm:spPr/>
      <dgm:t>
        <a:bodyPr/>
        <a:lstStyle/>
        <a:p>
          <a:endParaRPr lang="en-US"/>
        </a:p>
      </dgm:t>
    </dgm:pt>
    <dgm:pt modelId="{6F45B538-4F6A-4ADD-80D6-06925D5B82AC}" type="sibTrans" cxnId="{07629368-FA43-4335-8000-8F53D448DF2D}">
      <dgm:prSet/>
      <dgm:spPr/>
      <dgm:t>
        <a:bodyPr/>
        <a:lstStyle/>
        <a:p>
          <a:endParaRPr lang="en-US"/>
        </a:p>
      </dgm:t>
    </dgm:pt>
    <dgm:pt modelId="{7AA7E2C0-6378-4F69-9811-5C3FD10774D9}">
      <dgm:prSet/>
      <dgm:spPr/>
      <dgm:t>
        <a:bodyPr/>
        <a:lstStyle/>
        <a:p>
          <a:r>
            <a:rPr lang="en-GB"/>
            <a:t>What about capacity? </a:t>
          </a:r>
          <a:endParaRPr lang="en-US"/>
        </a:p>
      </dgm:t>
    </dgm:pt>
    <dgm:pt modelId="{253A02E8-156E-4A27-9915-0F8D6FFC4297}" type="parTrans" cxnId="{3496A7F0-375E-4FAF-8342-532FE40F6AF5}">
      <dgm:prSet/>
      <dgm:spPr/>
      <dgm:t>
        <a:bodyPr/>
        <a:lstStyle/>
        <a:p>
          <a:endParaRPr lang="en-US"/>
        </a:p>
      </dgm:t>
    </dgm:pt>
    <dgm:pt modelId="{E7959E05-7C65-45E1-8ACA-58C44CCD076F}" type="sibTrans" cxnId="{3496A7F0-375E-4FAF-8342-532FE40F6AF5}">
      <dgm:prSet/>
      <dgm:spPr/>
      <dgm:t>
        <a:bodyPr/>
        <a:lstStyle/>
        <a:p>
          <a:endParaRPr lang="en-US"/>
        </a:p>
      </dgm:t>
    </dgm:pt>
    <dgm:pt modelId="{03147461-E95A-48B0-96DD-B09CD7D10393}">
      <dgm:prSet/>
      <dgm:spPr/>
      <dgm:t>
        <a:bodyPr/>
        <a:lstStyle/>
        <a:p>
          <a:r>
            <a:rPr lang="en-GB"/>
            <a:t>What are your options? </a:t>
          </a:r>
          <a:endParaRPr lang="en-US"/>
        </a:p>
      </dgm:t>
    </dgm:pt>
    <dgm:pt modelId="{E28E57FA-05B2-41CD-96DF-32E13160FD81}" type="parTrans" cxnId="{FE81F6FB-8561-48F9-AA92-5842A2A23F05}">
      <dgm:prSet/>
      <dgm:spPr/>
      <dgm:t>
        <a:bodyPr/>
        <a:lstStyle/>
        <a:p>
          <a:endParaRPr lang="en-US"/>
        </a:p>
      </dgm:t>
    </dgm:pt>
    <dgm:pt modelId="{AACB226D-8699-48B7-B054-A767C719C6BC}" type="sibTrans" cxnId="{FE81F6FB-8561-48F9-AA92-5842A2A23F05}">
      <dgm:prSet/>
      <dgm:spPr/>
      <dgm:t>
        <a:bodyPr/>
        <a:lstStyle/>
        <a:p>
          <a:endParaRPr lang="en-US"/>
        </a:p>
      </dgm:t>
    </dgm:pt>
    <dgm:pt modelId="{EA6B27EF-A736-412F-BE1E-9C177DE11BDF}" type="pres">
      <dgm:prSet presAssocID="{A6B28E13-5B1F-4F28-BE1F-17666E0B2AA1}" presName="Name0" presStyleCnt="0">
        <dgm:presLayoutVars>
          <dgm:dir/>
          <dgm:animLvl val="lvl"/>
          <dgm:resizeHandles val="exact"/>
        </dgm:presLayoutVars>
      </dgm:prSet>
      <dgm:spPr/>
    </dgm:pt>
    <dgm:pt modelId="{A37730BE-004B-4CE0-BB1D-1761E24E1310}" type="pres">
      <dgm:prSet presAssocID="{F53040C6-A878-4582-B9F9-58BF1604117D}" presName="linNode" presStyleCnt="0"/>
      <dgm:spPr/>
    </dgm:pt>
    <dgm:pt modelId="{FBF46BC6-090C-4071-9F0B-1ABA1A3C28FE}" type="pres">
      <dgm:prSet presAssocID="{F53040C6-A878-4582-B9F9-58BF1604117D}" presName="parentText" presStyleLbl="node1" presStyleIdx="0" presStyleCnt="1">
        <dgm:presLayoutVars>
          <dgm:chMax val="1"/>
          <dgm:bulletEnabled val="1"/>
        </dgm:presLayoutVars>
      </dgm:prSet>
      <dgm:spPr/>
    </dgm:pt>
    <dgm:pt modelId="{4C56FE91-6527-40C0-BE2C-F54DF39C50CC}" type="pres">
      <dgm:prSet presAssocID="{F53040C6-A878-4582-B9F9-58BF1604117D}" presName="descendantText" presStyleLbl="alignAccFollowNode1" presStyleIdx="0" presStyleCnt="1">
        <dgm:presLayoutVars>
          <dgm:bulletEnabled val="1"/>
        </dgm:presLayoutVars>
      </dgm:prSet>
      <dgm:spPr/>
    </dgm:pt>
  </dgm:ptLst>
  <dgm:cxnLst>
    <dgm:cxn modelId="{767FD631-CD78-4AE8-8F27-5BC6AD1866D3}" type="presOf" srcId="{F79069AC-724D-45F2-A636-05D4C0D49218}" destId="{4C56FE91-6527-40C0-BE2C-F54DF39C50CC}" srcOrd="0" destOrd="0" presId="urn:microsoft.com/office/officeart/2005/8/layout/vList5"/>
    <dgm:cxn modelId="{AEF92432-0877-4E7A-BCFA-335B5D2AADF1}" type="presOf" srcId="{947BBE09-3B9F-405A-8851-9FE6863CFDF9}" destId="{4C56FE91-6527-40C0-BE2C-F54DF39C50CC}" srcOrd="0" destOrd="1" presId="urn:microsoft.com/office/officeart/2005/8/layout/vList5"/>
    <dgm:cxn modelId="{0FCC993F-AC6C-4DB7-84DD-64A6955B0127}" type="presOf" srcId="{F53040C6-A878-4582-B9F9-58BF1604117D}" destId="{FBF46BC6-090C-4071-9F0B-1ABA1A3C28FE}" srcOrd="0" destOrd="0" presId="urn:microsoft.com/office/officeart/2005/8/layout/vList5"/>
    <dgm:cxn modelId="{07629368-FA43-4335-8000-8F53D448DF2D}" srcId="{F53040C6-A878-4582-B9F9-58BF1604117D}" destId="{7E7CA509-D261-46B6-992D-3E643A704546}" srcOrd="2" destOrd="0" parTransId="{D30BACDE-C94E-4FF9-8360-A1A2B6E23673}" sibTransId="{6F45B538-4F6A-4ADD-80D6-06925D5B82AC}"/>
    <dgm:cxn modelId="{554CFF80-7181-46F3-9FA7-4F1AD03C260B}" type="presOf" srcId="{7AA7E2C0-6378-4F69-9811-5C3FD10774D9}" destId="{4C56FE91-6527-40C0-BE2C-F54DF39C50CC}" srcOrd="0" destOrd="3" presId="urn:microsoft.com/office/officeart/2005/8/layout/vList5"/>
    <dgm:cxn modelId="{6E929FA7-97C4-4BAA-8FF7-12FE0F8934CF}" type="presOf" srcId="{7E7CA509-D261-46B6-992D-3E643A704546}" destId="{4C56FE91-6527-40C0-BE2C-F54DF39C50CC}" srcOrd="0" destOrd="2" presId="urn:microsoft.com/office/officeart/2005/8/layout/vList5"/>
    <dgm:cxn modelId="{99625EB8-90CA-47AF-8557-2F8423050603}" srcId="{A6B28E13-5B1F-4F28-BE1F-17666E0B2AA1}" destId="{F53040C6-A878-4582-B9F9-58BF1604117D}" srcOrd="0" destOrd="0" parTransId="{635A60C6-D422-491B-A595-C0B11C2269DF}" sibTransId="{AB802334-8AA8-4A30-BB38-0390C90F2644}"/>
    <dgm:cxn modelId="{C97753C2-16D6-4FB9-B474-F0F4E6CEE26B}" type="presOf" srcId="{03147461-E95A-48B0-96DD-B09CD7D10393}" destId="{4C56FE91-6527-40C0-BE2C-F54DF39C50CC}" srcOrd="0" destOrd="4" presId="urn:microsoft.com/office/officeart/2005/8/layout/vList5"/>
    <dgm:cxn modelId="{E081CECC-277C-4912-A575-92380000DA5B}" type="presOf" srcId="{A6B28E13-5B1F-4F28-BE1F-17666E0B2AA1}" destId="{EA6B27EF-A736-412F-BE1E-9C177DE11BDF}" srcOrd="0" destOrd="0" presId="urn:microsoft.com/office/officeart/2005/8/layout/vList5"/>
    <dgm:cxn modelId="{23ED8BD6-2656-420F-A5C7-A72073185A4A}" srcId="{F53040C6-A878-4582-B9F9-58BF1604117D}" destId="{947BBE09-3B9F-405A-8851-9FE6863CFDF9}" srcOrd="1" destOrd="0" parTransId="{39BD45EB-324C-468A-8954-F95CB10FAE84}" sibTransId="{2A5E2174-97A1-4C2D-A201-B1E8F781CD71}"/>
    <dgm:cxn modelId="{3496A7F0-375E-4FAF-8342-532FE40F6AF5}" srcId="{F53040C6-A878-4582-B9F9-58BF1604117D}" destId="{7AA7E2C0-6378-4F69-9811-5C3FD10774D9}" srcOrd="3" destOrd="0" parTransId="{253A02E8-156E-4A27-9915-0F8D6FFC4297}" sibTransId="{E7959E05-7C65-45E1-8ACA-58C44CCD076F}"/>
    <dgm:cxn modelId="{B60495F3-3F7D-445D-8C9E-8B9AF4C8C4E4}" srcId="{F53040C6-A878-4582-B9F9-58BF1604117D}" destId="{F79069AC-724D-45F2-A636-05D4C0D49218}" srcOrd="0" destOrd="0" parTransId="{F369EFBC-CDBE-4F54-85DE-EB5132DD4067}" sibTransId="{E0363A30-A67D-40C2-ADAE-0F1620B38D98}"/>
    <dgm:cxn modelId="{FE81F6FB-8561-48F9-AA92-5842A2A23F05}" srcId="{F53040C6-A878-4582-B9F9-58BF1604117D}" destId="{03147461-E95A-48B0-96DD-B09CD7D10393}" srcOrd="4" destOrd="0" parTransId="{E28E57FA-05B2-41CD-96DF-32E13160FD81}" sibTransId="{AACB226D-8699-48B7-B054-A767C719C6BC}"/>
    <dgm:cxn modelId="{FBC80D0C-D2A1-46F8-A86E-5D2B61F15EDF}" type="presParOf" srcId="{EA6B27EF-A736-412F-BE1E-9C177DE11BDF}" destId="{A37730BE-004B-4CE0-BB1D-1761E24E1310}" srcOrd="0" destOrd="0" presId="urn:microsoft.com/office/officeart/2005/8/layout/vList5"/>
    <dgm:cxn modelId="{F712D1F0-C484-4D79-B805-F2F59A731C58}" type="presParOf" srcId="{A37730BE-004B-4CE0-BB1D-1761E24E1310}" destId="{FBF46BC6-090C-4071-9F0B-1ABA1A3C28FE}" srcOrd="0" destOrd="0" presId="urn:microsoft.com/office/officeart/2005/8/layout/vList5"/>
    <dgm:cxn modelId="{61BF3002-CC90-4FB2-95E4-054D51ED7CAF}" type="presParOf" srcId="{A37730BE-004B-4CE0-BB1D-1761E24E1310}" destId="{4C56FE91-6527-40C0-BE2C-F54DF39C50C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948A71-A88C-4E9E-AE79-BD7C6970D33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52E5F01-F711-4720-9D40-25862731F525}">
      <dgm:prSet/>
      <dgm:spPr/>
      <dgm:t>
        <a:bodyPr/>
        <a:lstStyle/>
        <a:p>
          <a:pPr>
            <a:defRPr cap="all"/>
          </a:pPr>
          <a:r>
            <a:rPr lang="en-US"/>
            <a:t>Professional curiosity guidance (7 pages)</a:t>
          </a:r>
        </a:p>
      </dgm:t>
    </dgm:pt>
    <dgm:pt modelId="{06337AD1-0EEE-4109-9D4B-CEA233ED68A8}" type="parTrans" cxnId="{996A60D7-8CA2-4830-BA8C-B20ACDA7E6BC}">
      <dgm:prSet/>
      <dgm:spPr/>
      <dgm:t>
        <a:bodyPr/>
        <a:lstStyle/>
        <a:p>
          <a:endParaRPr lang="en-US"/>
        </a:p>
      </dgm:t>
    </dgm:pt>
    <dgm:pt modelId="{88A304BB-A78B-4BEC-8805-69977C298432}" type="sibTrans" cxnId="{996A60D7-8CA2-4830-BA8C-B20ACDA7E6BC}">
      <dgm:prSet/>
      <dgm:spPr/>
      <dgm:t>
        <a:bodyPr/>
        <a:lstStyle/>
        <a:p>
          <a:endParaRPr lang="en-US"/>
        </a:p>
      </dgm:t>
    </dgm:pt>
    <dgm:pt modelId="{331D54DE-774E-4BDC-BA43-7853C7A3B02C}">
      <dgm:prSet/>
      <dgm:spPr/>
      <dgm:t>
        <a:bodyPr/>
        <a:lstStyle/>
        <a:p>
          <a:pPr>
            <a:defRPr cap="all"/>
          </a:pPr>
          <a:r>
            <a:rPr lang="en-US"/>
            <a:t>Read Mrs A's Case Example and consider the points in Rise Resource</a:t>
          </a:r>
        </a:p>
      </dgm:t>
    </dgm:pt>
    <dgm:pt modelId="{2AC72455-344C-466F-8440-72AD81F4EDA0}" type="parTrans" cxnId="{AE08F9F3-10B7-4437-9CC0-3EB573BE018B}">
      <dgm:prSet/>
      <dgm:spPr/>
      <dgm:t>
        <a:bodyPr/>
        <a:lstStyle/>
        <a:p>
          <a:endParaRPr lang="en-US"/>
        </a:p>
      </dgm:t>
    </dgm:pt>
    <dgm:pt modelId="{CEEA38B1-D37E-4813-BC28-A86699BFBF1A}" type="sibTrans" cxnId="{AE08F9F3-10B7-4437-9CC0-3EB573BE018B}">
      <dgm:prSet/>
      <dgm:spPr/>
      <dgm:t>
        <a:bodyPr/>
        <a:lstStyle/>
        <a:p>
          <a:endParaRPr lang="en-US"/>
        </a:p>
      </dgm:t>
    </dgm:pt>
    <dgm:pt modelId="{89A36CE8-A2EA-4C87-BABF-B3B22A65372C}">
      <dgm:prSet/>
      <dgm:spPr/>
      <dgm:t>
        <a:bodyPr/>
        <a:lstStyle/>
        <a:p>
          <a:pPr>
            <a:defRPr cap="all"/>
          </a:pPr>
          <a:r>
            <a:rPr lang="en-US"/>
            <a:t>Ask a colleague or manager for feedback about what your strengths are as a decision maker</a:t>
          </a:r>
        </a:p>
      </dgm:t>
    </dgm:pt>
    <dgm:pt modelId="{BB5EB21E-38B5-4DDE-91E0-7E9C886D9727}" type="parTrans" cxnId="{189DB9AA-362B-429B-927E-D4EF2449B6F1}">
      <dgm:prSet/>
      <dgm:spPr/>
      <dgm:t>
        <a:bodyPr/>
        <a:lstStyle/>
        <a:p>
          <a:endParaRPr lang="en-US"/>
        </a:p>
      </dgm:t>
    </dgm:pt>
    <dgm:pt modelId="{2FAF1811-BD30-49D3-A5FA-AECBD775A0E5}" type="sibTrans" cxnId="{189DB9AA-362B-429B-927E-D4EF2449B6F1}">
      <dgm:prSet/>
      <dgm:spPr/>
      <dgm:t>
        <a:bodyPr/>
        <a:lstStyle/>
        <a:p>
          <a:endParaRPr lang="en-US"/>
        </a:p>
      </dgm:t>
    </dgm:pt>
    <dgm:pt modelId="{251AE8AB-2ADF-47A7-BB32-09AA1712CB61}" type="pres">
      <dgm:prSet presAssocID="{58948A71-A88C-4E9E-AE79-BD7C6970D336}" presName="root" presStyleCnt="0">
        <dgm:presLayoutVars>
          <dgm:dir/>
          <dgm:resizeHandles val="exact"/>
        </dgm:presLayoutVars>
      </dgm:prSet>
      <dgm:spPr/>
    </dgm:pt>
    <dgm:pt modelId="{44C6AB3B-A194-4BCD-920C-86B6AAA1A413}" type="pres">
      <dgm:prSet presAssocID="{752E5F01-F711-4720-9D40-25862731F525}" presName="compNode" presStyleCnt="0"/>
      <dgm:spPr/>
    </dgm:pt>
    <dgm:pt modelId="{A9E38618-0518-45D4-ABEE-DA136008F2A3}" type="pres">
      <dgm:prSet presAssocID="{752E5F01-F711-4720-9D40-25862731F525}" presName="iconBgRect" presStyleLbl="bgShp" presStyleIdx="0" presStyleCnt="3"/>
      <dgm:spPr/>
    </dgm:pt>
    <dgm:pt modelId="{94872E93-105F-4C40-BEC1-A27E32BB1F91}" type="pres">
      <dgm:prSet presAssocID="{752E5F01-F711-4720-9D40-25862731F52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43AD1D6-C23D-44DC-AECD-656F014469FE}" type="pres">
      <dgm:prSet presAssocID="{752E5F01-F711-4720-9D40-25862731F525}" presName="spaceRect" presStyleCnt="0"/>
      <dgm:spPr/>
    </dgm:pt>
    <dgm:pt modelId="{5662569A-50FB-4352-8270-DB0E95918B76}" type="pres">
      <dgm:prSet presAssocID="{752E5F01-F711-4720-9D40-25862731F525}" presName="textRect" presStyleLbl="revTx" presStyleIdx="0" presStyleCnt="3">
        <dgm:presLayoutVars>
          <dgm:chMax val="1"/>
          <dgm:chPref val="1"/>
        </dgm:presLayoutVars>
      </dgm:prSet>
      <dgm:spPr/>
    </dgm:pt>
    <dgm:pt modelId="{E2FFA238-47FF-4244-A862-A73452EA178C}" type="pres">
      <dgm:prSet presAssocID="{88A304BB-A78B-4BEC-8805-69977C298432}" presName="sibTrans" presStyleCnt="0"/>
      <dgm:spPr/>
    </dgm:pt>
    <dgm:pt modelId="{DF6748D0-DC40-4C55-A2A8-7E800C0F68A3}" type="pres">
      <dgm:prSet presAssocID="{331D54DE-774E-4BDC-BA43-7853C7A3B02C}" presName="compNode" presStyleCnt="0"/>
      <dgm:spPr/>
    </dgm:pt>
    <dgm:pt modelId="{09863CE6-58CA-4B15-BCC2-B09A801C77BD}" type="pres">
      <dgm:prSet presAssocID="{331D54DE-774E-4BDC-BA43-7853C7A3B02C}" presName="iconBgRect" presStyleLbl="bgShp" presStyleIdx="1" presStyleCnt="3"/>
      <dgm:spPr/>
    </dgm:pt>
    <dgm:pt modelId="{92F30D72-4424-4621-9F22-A86C41846573}" type="pres">
      <dgm:prSet presAssocID="{331D54DE-774E-4BDC-BA43-7853C7A3B0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28D9E38-49E9-493F-9AC8-F72B1137FA86}" type="pres">
      <dgm:prSet presAssocID="{331D54DE-774E-4BDC-BA43-7853C7A3B02C}" presName="spaceRect" presStyleCnt="0"/>
      <dgm:spPr/>
    </dgm:pt>
    <dgm:pt modelId="{4CC11BFC-F108-4F07-98C5-BDE33B8B16D5}" type="pres">
      <dgm:prSet presAssocID="{331D54DE-774E-4BDC-BA43-7853C7A3B02C}" presName="textRect" presStyleLbl="revTx" presStyleIdx="1" presStyleCnt="3">
        <dgm:presLayoutVars>
          <dgm:chMax val="1"/>
          <dgm:chPref val="1"/>
        </dgm:presLayoutVars>
      </dgm:prSet>
      <dgm:spPr/>
    </dgm:pt>
    <dgm:pt modelId="{81FBD289-C997-45F1-95E4-329393A72CD5}" type="pres">
      <dgm:prSet presAssocID="{CEEA38B1-D37E-4813-BC28-A86699BFBF1A}" presName="sibTrans" presStyleCnt="0"/>
      <dgm:spPr/>
    </dgm:pt>
    <dgm:pt modelId="{E3243178-9D41-4A60-B2E0-DC2CE5C7ECD8}" type="pres">
      <dgm:prSet presAssocID="{89A36CE8-A2EA-4C87-BABF-B3B22A65372C}" presName="compNode" presStyleCnt="0"/>
      <dgm:spPr/>
    </dgm:pt>
    <dgm:pt modelId="{82116C3F-5BA5-4D32-8EE8-201A303161A4}" type="pres">
      <dgm:prSet presAssocID="{89A36CE8-A2EA-4C87-BABF-B3B22A65372C}" presName="iconBgRect" presStyleLbl="bgShp" presStyleIdx="2" presStyleCnt="3"/>
      <dgm:spPr/>
    </dgm:pt>
    <dgm:pt modelId="{6BF0E7AA-9081-431F-A9CD-4C845F5918BF}" type="pres">
      <dgm:prSet presAssocID="{89A36CE8-A2EA-4C87-BABF-B3B22A65372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68A68231-1322-481A-9E39-DD90B7AA09BC}" type="pres">
      <dgm:prSet presAssocID="{89A36CE8-A2EA-4C87-BABF-B3B22A65372C}" presName="spaceRect" presStyleCnt="0"/>
      <dgm:spPr/>
    </dgm:pt>
    <dgm:pt modelId="{B5EFFD60-ED14-4C8B-8730-155BD718A316}" type="pres">
      <dgm:prSet presAssocID="{89A36CE8-A2EA-4C87-BABF-B3B22A65372C}" presName="textRect" presStyleLbl="revTx" presStyleIdx="2" presStyleCnt="3">
        <dgm:presLayoutVars>
          <dgm:chMax val="1"/>
          <dgm:chPref val="1"/>
        </dgm:presLayoutVars>
      </dgm:prSet>
      <dgm:spPr/>
    </dgm:pt>
  </dgm:ptLst>
  <dgm:cxnLst>
    <dgm:cxn modelId="{0A2B7E39-ADDA-440C-B022-A3F89A0FB26A}" type="presOf" srcId="{89A36CE8-A2EA-4C87-BABF-B3B22A65372C}" destId="{B5EFFD60-ED14-4C8B-8730-155BD718A316}" srcOrd="0" destOrd="0" presId="urn:microsoft.com/office/officeart/2018/5/layout/IconCircleLabelList"/>
    <dgm:cxn modelId="{189DB9AA-362B-429B-927E-D4EF2449B6F1}" srcId="{58948A71-A88C-4E9E-AE79-BD7C6970D336}" destId="{89A36CE8-A2EA-4C87-BABF-B3B22A65372C}" srcOrd="2" destOrd="0" parTransId="{BB5EB21E-38B5-4DDE-91E0-7E9C886D9727}" sibTransId="{2FAF1811-BD30-49D3-A5FA-AECBD775A0E5}"/>
    <dgm:cxn modelId="{3F3D2CC3-72E7-4F66-ADCF-C049B36012A2}" type="presOf" srcId="{58948A71-A88C-4E9E-AE79-BD7C6970D336}" destId="{251AE8AB-2ADF-47A7-BB32-09AA1712CB61}" srcOrd="0" destOrd="0" presId="urn:microsoft.com/office/officeart/2018/5/layout/IconCircleLabelList"/>
    <dgm:cxn modelId="{996A60D7-8CA2-4830-BA8C-B20ACDA7E6BC}" srcId="{58948A71-A88C-4E9E-AE79-BD7C6970D336}" destId="{752E5F01-F711-4720-9D40-25862731F525}" srcOrd="0" destOrd="0" parTransId="{06337AD1-0EEE-4109-9D4B-CEA233ED68A8}" sibTransId="{88A304BB-A78B-4BEC-8805-69977C298432}"/>
    <dgm:cxn modelId="{5DB5BDF2-105F-4867-BDF6-37EA87C35E33}" type="presOf" srcId="{752E5F01-F711-4720-9D40-25862731F525}" destId="{5662569A-50FB-4352-8270-DB0E95918B76}" srcOrd="0" destOrd="0" presId="urn:microsoft.com/office/officeart/2018/5/layout/IconCircleLabelList"/>
    <dgm:cxn modelId="{AE08F9F3-10B7-4437-9CC0-3EB573BE018B}" srcId="{58948A71-A88C-4E9E-AE79-BD7C6970D336}" destId="{331D54DE-774E-4BDC-BA43-7853C7A3B02C}" srcOrd="1" destOrd="0" parTransId="{2AC72455-344C-466F-8440-72AD81F4EDA0}" sibTransId="{CEEA38B1-D37E-4813-BC28-A86699BFBF1A}"/>
    <dgm:cxn modelId="{8800C7F9-89EA-4931-AE3B-9C612F970953}" type="presOf" srcId="{331D54DE-774E-4BDC-BA43-7853C7A3B02C}" destId="{4CC11BFC-F108-4F07-98C5-BDE33B8B16D5}" srcOrd="0" destOrd="0" presId="urn:microsoft.com/office/officeart/2018/5/layout/IconCircleLabelList"/>
    <dgm:cxn modelId="{CF2F0D6E-7853-453C-9BC9-5A2707E5E4CF}" type="presParOf" srcId="{251AE8AB-2ADF-47A7-BB32-09AA1712CB61}" destId="{44C6AB3B-A194-4BCD-920C-86B6AAA1A413}" srcOrd="0" destOrd="0" presId="urn:microsoft.com/office/officeart/2018/5/layout/IconCircleLabelList"/>
    <dgm:cxn modelId="{43A992E3-8DD4-4425-AC64-3D7CC88B2CD9}" type="presParOf" srcId="{44C6AB3B-A194-4BCD-920C-86B6AAA1A413}" destId="{A9E38618-0518-45D4-ABEE-DA136008F2A3}" srcOrd="0" destOrd="0" presId="urn:microsoft.com/office/officeart/2018/5/layout/IconCircleLabelList"/>
    <dgm:cxn modelId="{912AA39F-A7C0-44EC-A7AD-29D2471E39E2}" type="presParOf" srcId="{44C6AB3B-A194-4BCD-920C-86B6AAA1A413}" destId="{94872E93-105F-4C40-BEC1-A27E32BB1F91}" srcOrd="1" destOrd="0" presId="urn:microsoft.com/office/officeart/2018/5/layout/IconCircleLabelList"/>
    <dgm:cxn modelId="{CEDFD60D-AB6B-43CB-82EE-144B9B130392}" type="presParOf" srcId="{44C6AB3B-A194-4BCD-920C-86B6AAA1A413}" destId="{C43AD1D6-C23D-44DC-AECD-656F014469FE}" srcOrd="2" destOrd="0" presId="urn:microsoft.com/office/officeart/2018/5/layout/IconCircleLabelList"/>
    <dgm:cxn modelId="{FE7D1566-FA01-4619-B469-C390A8317521}" type="presParOf" srcId="{44C6AB3B-A194-4BCD-920C-86B6AAA1A413}" destId="{5662569A-50FB-4352-8270-DB0E95918B76}" srcOrd="3" destOrd="0" presId="urn:microsoft.com/office/officeart/2018/5/layout/IconCircleLabelList"/>
    <dgm:cxn modelId="{05FCDAEC-369D-4954-8258-4C38A01F9B2D}" type="presParOf" srcId="{251AE8AB-2ADF-47A7-BB32-09AA1712CB61}" destId="{E2FFA238-47FF-4244-A862-A73452EA178C}" srcOrd="1" destOrd="0" presId="urn:microsoft.com/office/officeart/2018/5/layout/IconCircleLabelList"/>
    <dgm:cxn modelId="{F0CFFCBC-474A-4F24-BC6B-8484FBAC5130}" type="presParOf" srcId="{251AE8AB-2ADF-47A7-BB32-09AA1712CB61}" destId="{DF6748D0-DC40-4C55-A2A8-7E800C0F68A3}" srcOrd="2" destOrd="0" presId="urn:microsoft.com/office/officeart/2018/5/layout/IconCircleLabelList"/>
    <dgm:cxn modelId="{8C134823-1A16-4A1F-B94C-367EF74C343C}" type="presParOf" srcId="{DF6748D0-DC40-4C55-A2A8-7E800C0F68A3}" destId="{09863CE6-58CA-4B15-BCC2-B09A801C77BD}" srcOrd="0" destOrd="0" presId="urn:microsoft.com/office/officeart/2018/5/layout/IconCircleLabelList"/>
    <dgm:cxn modelId="{265FCB21-0952-4F3E-9CC3-1133627BA452}" type="presParOf" srcId="{DF6748D0-DC40-4C55-A2A8-7E800C0F68A3}" destId="{92F30D72-4424-4621-9F22-A86C41846573}" srcOrd="1" destOrd="0" presId="urn:microsoft.com/office/officeart/2018/5/layout/IconCircleLabelList"/>
    <dgm:cxn modelId="{889DE6F4-E135-484B-A5E9-1318CB8F4EC5}" type="presParOf" srcId="{DF6748D0-DC40-4C55-A2A8-7E800C0F68A3}" destId="{C28D9E38-49E9-493F-9AC8-F72B1137FA86}" srcOrd="2" destOrd="0" presId="urn:microsoft.com/office/officeart/2018/5/layout/IconCircleLabelList"/>
    <dgm:cxn modelId="{9B6EBC15-C564-4CE8-850E-4FA813C6694F}" type="presParOf" srcId="{DF6748D0-DC40-4C55-A2A8-7E800C0F68A3}" destId="{4CC11BFC-F108-4F07-98C5-BDE33B8B16D5}" srcOrd="3" destOrd="0" presId="urn:microsoft.com/office/officeart/2018/5/layout/IconCircleLabelList"/>
    <dgm:cxn modelId="{2B1C2999-F1F8-46E8-96A9-2CA503057497}" type="presParOf" srcId="{251AE8AB-2ADF-47A7-BB32-09AA1712CB61}" destId="{81FBD289-C997-45F1-95E4-329393A72CD5}" srcOrd="3" destOrd="0" presId="urn:microsoft.com/office/officeart/2018/5/layout/IconCircleLabelList"/>
    <dgm:cxn modelId="{834A8EB5-3FAC-463B-9634-124BAA9F6CB6}" type="presParOf" srcId="{251AE8AB-2ADF-47A7-BB32-09AA1712CB61}" destId="{E3243178-9D41-4A60-B2E0-DC2CE5C7ECD8}" srcOrd="4" destOrd="0" presId="urn:microsoft.com/office/officeart/2018/5/layout/IconCircleLabelList"/>
    <dgm:cxn modelId="{279C36E3-056E-4EB2-845C-51605627FBDB}" type="presParOf" srcId="{E3243178-9D41-4A60-B2E0-DC2CE5C7ECD8}" destId="{82116C3F-5BA5-4D32-8EE8-201A303161A4}" srcOrd="0" destOrd="0" presId="urn:microsoft.com/office/officeart/2018/5/layout/IconCircleLabelList"/>
    <dgm:cxn modelId="{F774D7BD-6ED3-4179-888D-6CB0AD42C965}" type="presParOf" srcId="{E3243178-9D41-4A60-B2E0-DC2CE5C7ECD8}" destId="{6BF0E7AA-9081-431F-A9CD-4C845F5918BF}" srcOrd="1" destOrd="0" presId="urn:microsoft.com/office/officeart/2018/5/layout/IconCircleLabelList"/>
    <dgm:cxn modelId="{3182726B-0457-4994-B973-726968123D1F}" type="presParOf" srcId="{E3243178-9D41-4A60-B2E0-DC2CE5C7ECD8}" destId="{68A68231-1322-481A-9E39-DD90B7AA09BC}" srcOrd="2" destOrd="0" presId="urn:microsoft.com/office/officeart/2018/5/layout/IconCircleLabelList"/>
    <dgm:cxn modelId="{9F342D56-D155-43EB-9B4B-7443A0D5CDFB}" type="presParOf" srcId="{E3243178-9D41-4A60-B2E0-DC2CE5C7ECD8}" destId="{B5EFFD60-ED14-4C8B-8730-155BD718A316}"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07C87-D745-124E-BC25-50ECA561F226}">
      <dsp:nvSpPr>
        <dsp:cNvPr id="0" name=""/>
        <dsp:cNvSpPr/>
      </dsp:nvSpPr>
      <dsp:spPr>
        <a:xfrm>
          <a:off x="3080" y="630163"/>
          <a:ext cx="3091011" cy="309101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9370" rIns="170109" bIns="39370" numCol="1" spcCol="1270" anchor="ctr" anchorCtr="0">
          <a:noAutofit/>
        </a:bodyPr>
        <a:lstStyle/>
        <a:p>
          <a:pPr marL="0" lvl="0" indent="0" algn="ctr" defTabSz="1377950">
            <a:lnSpc>
              <a:spcPct val="90000"/>
            </a:lnSpc>
            <a:spcBef>
              <a:spcPct val="0"/>
            </a:spcBef>
            <a:spcAft>
              <a:spcPct val="35000"/>
            </a:spcAft>
            <a:buNone/>
          </a:pPr>
          <a:r>
            <a:rPr lang="en-GB" sz="3100" kern="1200"/>
            <a:t>Group</a:t>
          </a:r>
          <a:r>
            <a:rPr lang="en-GB" sz="3100" kern="1200" baseline="0"/>
            <a:t> discussions </a:t>
          </a:r>
          <a:endParaRPr lang="en-GB" sz="3100" kern="1200"/>
        </a:p>
      </dsp:txBody>
      <dsp:txXfrm>
        <a:off x="455748" y="1082831"/>
        <a:ext cx="2185675" cy="2185675"/>
      </dsp:txXfrm>
    </dsp:sp>
    <dsp:sp modelId="{6916EDD4-8B52-A34A-8478-82E15B14761F}">
      <dsp:nvSpPr>
        <dsp:cNvPr id="0" name=""/>
        <dsp:cNvSpPr/>
      </dsp:nvSpPr>
      <dsp:spPr>
        <a:xfrm>
          <a:off x="2475889" y="630163"/>
          <a:ext cx="3091011" cy="3091011"/>
        </a:xfrm>
        <a:prstGeom prst="ellipse">
          <a:avLst/>
        </a:prstGeom>
        <a:solidFill>
          <a:schemeClr val="accent5">
            <a:alpha val="50000"/>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9370" rIns="170109" bIns="39370" numCol="1" spcCol="1270" anchor="ctr" anchorCtr="0">
          <a:noAutofit/>
        </a:bodyPr>
        <a:lstStyle/>
        <a:p>
          <a:pPr marL="0" lvl="0" indent="0" algn="ctr" defTabSz="1377950">
            <a:lnSpc>
              <a:spcPct val="90000"/>
            </a:lnSpc>
            <a:spcBef>
              <a:spcPct val="0"/>
            </a:spcBef>
            <a:spcAft>
              <a:spcPct val="35000"/>
            </a:spcAft>
            <a:buNone/>
          </a:pPr>
          <a:r>
            <a:rPr lang="en-GB" sz="3100" kern="1200"/>
            <a:t>Case examples </a:t>
          </a:r>
        </a:p>
      </dsp:txBody>
      <dsp:txXfrm>
        <a:off x="2928557" y="1082831"/>
        <a:ext cx="2185675" cy="2185675"/>
      </dsp:txXfrm>
    </dsp:sp>
    <dsp:sp modelId="{A5179FD6-EB7F-1D44-9E8B-D0BC2EA2AF56}">
      <dsp:nvSpPr>
        <dsp:cNvPr id="0" name=""/>
        <dsp:cNvSpPr/>
      </dsp:nvSpPr>
      <dsp:spPr>
        <a:xfrm>
          <a:off x="4948698" y="630163"/>
          <a:ext cx="3091011" cy="3091011"/>
        </a:xfrm>
        <a:prstGeom prst="ellipse">
          <a:avLst/>
        </a:prstGeom>
        <a:solidFill>
          <a:schemeClr val="accent5">
            <a:alpha val="50000"/>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9370" rIns="170109" bIns="39370" numCol="1" spcCol="1270" anchor="ctr" anchorCtr="0">
          <a:noAutofit/>
        </a:bodyPr>
        <a:lstStyle/>
        <a:p>
          <a:pPr marL="0" lvl="0" indent="0" algn="ctr" defTabSz="1377950">
            <a:lnSpc>
              <a:spcPct val="90000"/>
            </a:lnSpc>
            <a:spcBef>
              <a:spcPct val="0"/>
            </a:spcBef>
            <a:spcAft>
              <a:spcPct val="35000"/>
            </a:spcAft>
            <a:buNone/>
          </a:pPr>
          <a:r>
            <a:rPr lang="en-GB" sz="3100" kern="1200"/>
            <a:t>Evidence based </a:t>
          </a:r>
        </a:p>
      </dsp:txBody>
      <dsp:txXfrm>
        <a:off x="5401366" y="1082831"/>
        <a:ext cx="2185675" cy="2185675"/>
      </dsp:txXfrm>
    </dsp:sp>
    <dsp:sp modelId="{E20C9DAE-DF79-3242-A9A3-327CFF0F6C3E}">
      <dsp:nvSpPr>
        <dsp:cNvPr id="0" name=""/>
        <dsp:cNvSpPr/>
      </dsp:nvSpPr>
      <dsp:spPr>
        <a:xfrm>
          <a:off x="7421507" y="630163"/>
          <a:ext cx="3091011" cy="3091011"/>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9370" rIns="170109" bIns="39370" numCol="1" spcCol="1270" anchor="ctr" anchorCtr="0">
          <a:noAutofit/>
        </a:bodyPr>
        <a:lstStyle/>
        <a:p>
          <a:pPr marL="0" lvl="0" indent="0" algn="ctr" defTabSz="1377950">
            <a:lnSpc>
              <a:spcPct val="90000"/>
            </a:lnSpc>
            <a:spcBef>
              <a:spcPct val="0"/>
            </a:spcBef>
            <a:spcAft>
              <a:spcPct val="35000"/>
            </a:spcAft>
            <a:buNone/>
          </a:pPr>
          <a:r>
            <a:rPr lang="en-GB" sz="3100" kern="1200"/>
            <a:t>Critical reflection </a:t>
          </a:r>
        </a:p>
      </dsp:txBody>
      <dsp:txXfrm>
        <a:off x="7874175" y="1082831"/>
        <a:ext cx="2185675" cy="2185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0303A-B742-431F-8840-E3DE03A5F876}">
      <dsp:nvSpPr>
        <dsp:cNvPr id="0" name=""/>
        <dsp:cNvSpPr/>
      </dsp:nvSpPr>
      <dsp:spPr>
        <a:xfrm>
          <a:off x="0" y="93154"/>
          <a:ext cx="6245265" cy="6400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Benefit  to the adult (s.1)</a:t>
          </a:r>
        </a:p>
      </dsp:txBody>
      <dsp:txXfrm>
        <a:off x="31247" y="124401"/>
        <a:ext cx="6182771" cy="577605"/>
      </dsp:txXfrm>
    </dsp:sp>
    <dsp:sp modelId="{F75D3D48-34AF-43AE-BC64-A59E45711A1A}">
      <dsp:nvSpPr>
        <dsp:cNvPr id="0" name=""/>
        <dsp:cNvSpPr/>
      </dsp:nvSpPr>
      <dsp:spPr>
        <a:xfrm>
          <a:off x="0" y="773574"/>
          <a:ext cx="6245265" cy="640099"/>
        </a:xfrm>
        <a:prstGeom prst="round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Least Restrictive</a:t>
          </a:r>
          <a:r>
            <a:rPr lang="en-GB" sz="1400" kern="1200"/>
            <a:t> to the adult’s freedom (s.1)</a:t>
          </a:r>
          <a:endParaRPr lang="en-US" sz="1400" kern="1200"/>
        </a:p>
      </dsp:txBody>
      <dsp:txXfrm>
        <a:off x="31247" y="804821"/>
        <a:ext cx="6182771" cy="577605"/>
      </dsp:txXfrm>
    </dsp:sp>
    <dsp:sp modelId="{BFBEB7AE-1968-4D74-A9B0-4601E2C7EBF3}">
      <dsp:nvSpPr>
        <dsp:cNvPr id="0" name=""/>
        <dsp:cNvSpPr/>
      </dsp:nvSpPr>
      <dsp:spPr>
        <a:xfrm>
          <a:off x="0" y="1453994"/>
          <a:ext cx="6245265" cy="640099"/>
        </a:xfrm>
        <a:prstGeom prst="round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Wishes of Adult </a:t>
          </a:r>
          <a:r>
            <a:rPr lang="en-GB" sz="1400" kern="1200"/>
            <a:t>(past/present)</a:t>
          </a:r>
          <a:endParaRPr lang="en-US" sz="1400" kern="1200"/>
        </a:p>
      </dsp:txBody>
      <dsp:txXfrm>
        <a:off x="31247" y="1485241"/>
        <a:ext cx="6182771" cy="577605"/>
      </dsp:txXfrm>
    </dsp:sp>
    <dsp:sp modelId="{6A951953-19E1-426D-85AD-255C5FF813DF}">
      <dsp:nvSpPr>
        <dsp:cNvPr id="0" name=""/>
        <dsp:cNvSpPr/>
      </dsp:nvSpPr>
      <dsp:spPr>
        <a:xfrm>
          <a:off x="0" y="2134413"/>
          <a:ext cx="6245265" cy="640099"/>
        </a:xfrm>
        <a:prstGeom prst="round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Other’s</a:t>
          </a:r>
          <a:r>
            <a:rPr lang="en-GB" sz="1400" kern="1200"/>
            <a:t> </a:t>
          </a:r>
          <a:r>
            <a:rPr lang="en-GB" sz="1400" b="1" kern="1200"/>
            <a:t>views  </a:t>
          </a:r>
          <a:r>
            <a:rPr lang="en-GB" sz="1400" kern="1200"/>
            <a:t>(relative, carer, POA etc)</a:t>
          </a:r>
          <a:endParaRPr lang="en-US" sz="1400" kern="1200"/>
        </a:p>
      </dsp:txBody>
      <dsp:txXfrm>
        <a:off x="31247" y="2165660"/>
        <a:ext cx="6182771" cy="577605"/>
      </dsp:txXfrm>
    </dsp:sp>
    <dsp:sp modelId="{BBA8381F-CB45-4EB4-8A56-DBE8C40DB3D7}">
      <dsp:nvSpPr>
        <dsp:cNvPr id="0" name=""/>
        <dsp:cNvSpPr/>
      </dsp:nvSpPr>
      <dsp:spPr>
        <a:xfrm>
          <a:off x="0" y="2814833"/>
          <a:ext cx="6245265" cy="640099"/>
        </a:xfrm>
        <a:prstGeom prst="round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Participation of adult </a:t>
          </a:r>
          <a:r>
            <a:rPr lang="en-GB" sz="1400" kern="1200"/>
            <a:t>(as full as possible)</a:t>
          </a:r>
          <a:endParaRPr lang="en-US" sz="1400" kern="1200"/>
        </a:p>
      </dsp:txBody>
      <dsp:txXfrm>
        <a:off x="31247" y="2846080"/>
        <a:ext cx="6182771" cy="577605"/>
      </dsp:txXfrm>
    </dsp:sp>
    <dsp:sp modelId="{925371CF-8866-4A9E-A85E-5CD2E6AFE1B6}">
      <dsp:nvSpPr>
        <dsp:cNvPr id="0" name=""/>
        <dsp:cNvSpPr/>
      </dsp:nvSpPr>
      <dsp:spPr>
        <a:xfrm>
          <a:off x="0" y="3495253"/>
          <a:ext cx="6245265" cy="640099"/>
        </a:xfrm>
        <a:prstGeom prst="round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Support </a:t>
          </a:r>
          <a:r>
            <a:rPr lang="en-GB" sz="1400" kern="1200"/>
            <a:t>and information</a:t>
          </a:r>
          <a:endParaRPr lang="en-US" sz="1400" kern="1200"/>
        </a:p>
      </dsp:txBody>
      <dsp:txXfrm>
        <a:off x="31247" y="3526500"/>
        <a:ext cx="6182771" cy="577605"/>
      </dsp:txXfrm>
    </dsp:sp>
    <dsp:sp modelId="{751AE1A5-3C07-4E60-A682-D1661E2A0E0D}">
      <dsp:nvSpPr>
        <dsp:cNvPr id="0" name=""/>
        <dsp:cNvSpPr/>
      </dsp:nvSpPr>
      <dsp:spPr>
        <a:xfrm>
          <a:off x="0" y="4175672"/>
          <a:ext cx="6245265" cy="640099"/>
        </a:xfrm>
        <a:prstGeom prst="round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Less Favourably </a:t>
          </a:r>
          <a:r>
            <a:rPr lang="en-GB" sz="1400" kern="1200"/>
            <a:t>– must not be treated</a:t>
          </a:r>
          <a:endParaRPr lang="en-US" sz="1400" kern="1200"/>
        </a:p>
      </dsp:txBody>
      <dsp:txXfrm>
        <a:off x="31247" y="4206919"/>
        <a:ext cx="6182771" cy="577605"/>
      </dsp:txXfrm>
    </dsp:sp>
    <dsp:sp modelId="{07D9B195-8C76-4F13-9A8E-F185CD89F8E4}">
      <dsp:nvSpPr>
        <dsp:cNvPr id="0" name=""/>
        <dsp:cNvSpPr/>
      </dsp:nvSpPr>
      <dsp:spPr>
        <a:xfrm>
          <a:off x="0" y="4856092"/>
          <a:ext cx="6245265" cy="64009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Abilities, background and characteristics</a:t>
          </a:r>
        </a:p>
        <a:p>
          <a:pPr marL="0" lvl="0" indent="0" algn="l" defTabSz="622300">
            <a:lnSpc>
              <a:spcPct val="90000"/>
            </a:lnSpc>
            <a:spcBef>
              <a:spcPct val="0"/>
            </a:spcBef>
            <a:spcAft>
              <a:spcPct val="35000"/>
            </a:spcAft>
            <a:buNone/>
          </a:pPr>
          <a:r>
            <a:rPr lang="en-GB" sz="1400" b="1" kern="1200"/>
            <a:t> </a:t>
          </a:r>
          <a:r>
            <a:rPr lang="en-GB" sz="1400" kern="1200"/>
            <a:t>– must be respected</a:t>
          </a:r>
          <a:endParaRPr lang="en-US" sz="1400" kern="1200"/>
        </a:p>
      </dsp:txBody>
      <dsp:txXfrm>
        <a:off x="31247" y="4887339"/>
        <a:ext cx="6182771" cy="577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028A7-4766-4F4A-877B-FFC9287B12C1}">
      <dsp:nvSpPr>
        <dsp:cNvPr id="0" name=""/>
        <dsp:cNvSpPr/>
      </dsp:nvSpPr>
      <dsp:spPr>
        <a:xfrm>
          <a:off x="0" y="3338091"/>
          <a:ext cx="6291714" cy="21901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Discuss in groups (5 mins)</a:t>
          </a:r>
        </a:p>
      </dsp:txBody>
      <dsp:txXfrm>
        <a:off x="0" y="3338091"/>
        <a:ext cx="6291714" cy="2190149"/>
      </dsp:txXfrm>
    </dsp:sp>
    <dsp:sp modelId="{D41268AC-70E9-4285-8C57-3CA63D8CE1C9}">
      <dsp:nvSpPr>
        <dsp:cNvPr id="0" name=""/>
        <dsp:cNvSpPr/>
      </dsp:nvSpPr>
      <dsp:spPr>
        <a:xfrm rot="10800000">
          <a:off x="0" y="2493"/>
          <a:ext cx="6291714" cy="3368449"/>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Because they are affected by disability, mental disorder, illness or physical or mental infirmity, are </a:t>
          </a:r>
          <a:r>
            <a:rPr lang="en-US" sz="2600" b="1" kern="1200"/>
            <a:t>more vulnerable </a:t>
          </a:r>
          <a:r>
            <a:rPr lang="en-US" sz="2600" kern="1200"/>
            <a:t>to being harmed than adults who are not so affected.</a:t>
          </a:r>
        </a:p>
      </dsp:txBody>
      <dsp:txXfrm rot="10800000">
        <a:off x="0" y="2493"/>
        <a:ext cx="6291714" cy="21887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94A0B-D975-493D-BD89-31CAF1F88649}">
      <dsp:nvSpPr>
        <dsp:cNvPr id="0" name=""/>
        <dsp:cNvSpPr/>
      </dsp:nvSpPr>
      <dsp:spPr>
        <a:xfrm>
          <a:off x="3323664" y="834988"/>
          <a:ext cx="643158" cy="91440"/>
        </a:xfrm>
        <a:custGeom>
          <a:avLst/>
          <a:gdLst/>
          <a:ahLst/>
          <a:cxnLst/>
          <a:rect l="0" t="0" r="0" b="0"/>
          <a:pathLst>
            <a:path>
              <a:moveTo>
                <a:pt x="0" y="45720"/>
              </a:moveTo>
              <a:lnTo>
                <a:pt x="6431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628399" y="877339"/>
        <a:ext cx="33687" cy="6737"/>
      </dsp:txXfrm>
    </dsp:sp>
    <dsp:sp modelId="{6860EFCA-90DC-409A-8977-315B49666360}">
      <dsp:nvSpPr>
        <dsp:cNvPr id="0" name=""/>
        <dsp:cNvSpPr/>
      </dsp:nvSpPr>
      <dsp:spPr>
        <a:xfrm>
          <a:off x="396080" y="1893"/>
          <a:ext cx="2929383" cy="17576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755650">
            <a:lnSpc>
              <a:spcPct val="90000"/>
            </a:lnSpc>
            <a:spcBef>
              <a:spcPct val="0"/>
            </a:spcBef>
            <a:spcAft>
              <a:spcPct val="35000"/>
            </a:spcAft>
            <a:buNone/>
          </a:pPr>
          <a:r>
            <a:rPr lang="en-US" sz="1700" kern="1200"/>
            <a:t>Unwilling or Unable – A Distinction between those who lack the skills, means, opportunity and power and those who choose not to do so</a:t>
          </a:r>
        </a:p>
      </dsp:txBody>
      <dsp:txXfrm>
        <a:off x="396080" y="1893"/>
        <a:ext cx="2929383" cy="1757630"/>
      </dsp:txXfrm>
    </dsp:sp>
    <dsp:sp modelId="{A07B8B7F-05AA-4E45-BFAB-D842CD188D1B}">
      <dsp:nvSpPr>
        <dsp:cNvPr id="0" name=""/>
        <dsp:cNvSpPr/>
      </dsp:nvSpPr>
      <dsp:spPr>
        <a:xfrm>
          <a:off x="6926806" y="834988"/>
          <a:ext cx="643158" cy="91440"/>
        </a:xfrm>
        <a:custGeom>
          <a:avLst/>
          <a:gdLst/>
          <a:ahLst/>
          <a:cxnLst/>
          <a:rect l="0" t="0" r="0" b="0"/>
          <a:pathLst>
            <a:path>
              <a:moveTo>
                <a:pt x="0" y="45720"/>
              </a:moveTo>
              <a:lnTo>
                <a:pt x="64315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231541" y="877339"/>
        <a:ext cx="33687" cy="6737"/>
      </dsp:txXfrm>
    </dsp:sp>
    <dsp:sp modelId="{B3CFA8C8-70E8-4037-B53F-5667AAD2DE9F}">
      <dsp:nvSpPr>
        <dsp:cNvPr id="0" name=""/>
        <dsp:cNvSpPr/>
      </dsp:nvSpPr>
      <dsp:spPr>
        <a:xfrm>
          <a:off x="3999222" y="1893"/>
          <a:ext cx="2929383" cy="17576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755650">
            <a:lnSpc>
              <a:spcPct val="90000"/>
            </a:lnSpc>
            <a:spcBef>
              <a:spcPct val="0"/>
            </a:spcBef>
            <a:spcAft>
              <a:spcPct val="35000"/>
            </a:spcAft>
            <a:buNone/>
          </a:pPr>
          <a:r>
            <a:rPr lang="en-US" sz="1700" kern="1200"/>
            <a:t>Blurring Concepts – an Inability to safeguard is not the same as lacking capacity</a:t>
          </a:r>
        </a:p>
      </dsp:txBody>
      <dsp:txXfrm>
        <a:off x="3999222" y="1893"/>
        <a:ext cx="2929383" cy="1757630"/>
      </dsp:txXfrm>
    </dsp:sp>
    <dsp:sp modelId="{F7A22A99-326B-45DD-B7E5-51A20401AB50}">
      <dsp:nvSpPr>
        <dsp:cNvPr id="0" name=""/>
        <dsp:cNvSpPr/>
      </dsp:nvSpPr>
      <dsp:spPr>
        <a:xfrm>
          <a:off x="1860772" y="1757723"/>
          <a:ext cx="7206284" cy="643158"/>
        </a:xfrm>
        <a:custGeom>
          <a:avLst/>
          <a:gdLst/>
          <a:ahLst/>
          <a:cxnLst/>
          <a:rect l="0" t="0" r="0" b="0"/>
          <a:pathLst>
            <a:path>
              <a:moveTo>
                <a:pt x="7206284" y="0"/>
              </a:moveTo>
              <a:lnTo>
                <a:pt x="7206284" y="338679"/>
              </a:lnTo>
              <a:lnTo>
                <a:pt x="0" y="338679"/>
              </a:lnTo>
              <a:lnTo>
                <a:pt x="0" y="64315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282971" y="2075933"/>
        <a:ext cx="361885" cy="6737"/>
      </dsp:txXfrm>
    </dsp:sp>
    <dsp:sp modelId="{31062533-B688-46AC-BA3D-4D33CFD50425}">
      <dsp:nvSpPr>
        <dsp:cNvPr id="0" name=""/>
        <dsp:cNvSpPr/>
      </dsp:nvSpPr>
      <dsp:spPr>
        <a:xfrm>
          <a:off x="7602364" y="1893"/>
          <a:ext cx="2929383" cy="17576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755650">
            <a:lnSpc>
              <a:spcPct val="90000"/>
            </a:lnSpc>
            <a:spcBef>
              <a:spcPct val="0"/>
            </a:spcBef>
            <a:spcAft>
              <a:spcPct val="35000"/>
            </a:spcAft>
            <a:buNone/>
          </a:pPr>
          <a:r>
            <a:rPr lang="en-US" sz="1700" kern="1200"/>
            <a:t>Infirmity –relates to physical or mental infirmity; OED Definition; weakness or want of strength; lack of power to do something, unable</a:t>
          </a:r>
        </a:p>
      </dsp:txBody>
      <dsp:txXfrm>
        <a:off x="7602364" y="1893"/>
        <a:ext cx="2929383" cy="1757630"/>
      </dsp:txXfrm>
    </dsp:sp>
    <dsp:sp modelId="{3858937E-808A-4BB3-A759-E0D78F38AE59}">
      <dsp:nvSpPr>
        <dsp:cNvPr id="0" name=""/>
        <dsp:cNvSpPr/>
      </dsp:nvSpPr>
      <dsp:spPr>
        <a:xfrm>
          <a:off x="3323664" y="3266376"/>
          <a:ext cx="643158" cy="91440"/>
        </a:xfrm>
        <a:custGeom>
          <a:avLst/>
          <a:gdLst/>
          <a:ahLst/>
          <a:cxnLst/>
          <a:rect l="0" t="0" r="0" b="0"/>
          <a:pathLst>
            <a:path>
              <a:moveTo>
                <a:pt x="0" y="45720"/>
              </a:moveTo>
              <a:lnTo>
                <a:pt x="64315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628399" y="3308728"/>
        <a:ext cx="33687" cy="6737"/>
      </dsp:txXfrm>
    </dsp:sp>
    <dsp:sp modelId="{80E2CFCF-1C79-458C-8E38-7A8825427185}">
      <dsp:nvSpPr>
        <dsp:cNvPr id="0" name=""/>
        <dsp:cNvSpPr/>
      </dsp:nvSpPr>
      <dsp:spPr>
        <a:xfrm>
          <a:off x="396080" y="2433281"/>
          <a:ext cx="2929383" cy="17576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Light" panose="020F0302020204030204"/>
            </a:rPr>
            <a:t>Consent and Capacity Complexities (Fluctuating, Impact of Trauma, Undue Pressure)</a:t>
          </a:r>
          <a:endParaRPr lang="en-US" sz="1700" kern="1200"/>
        </a:p>
      </dsp:txBody>
      <dsp:txXfrm>
        <a:off x="396080" y="2433281"/>
        <a:ext cx="2929383" cy="1757630"/>
      </dsp:txXfrm>
    </dsp:sp>
    <dsp:sp modelId="{3D40ABE7-6822-4935-B5E7-D99DD70EF00F}">
      <dsp:nvSpPr>
        <dsp:cNvPr id="0" name=""/>
        <dsp:cNvSpPr/>
      </dsp:nvSpPr>
      <dsp:spPr>
        <a:xfrm>
          <a:off x="6926806" y="3266376"/>
          <a:ext cx="643158" cy="91440"/>
        </a:xfrm>
        <a:custGeom>
          <a:avLst/>
          <a:gdLst/>
          <a:ahLst/>
          <a:cxnLst/>
          <a:rect l="0" t="0" r="0" b="0"/>
          <a:pathLst>
            <a:path>
              <a:moveTo>
                <a:pt x="0" y="45720"/>
              </a:moveTo>
              <a:lnTo>
                <a:pt x="304735" y="45719"/>
              </a:lnTo>
            </a:path>
            <a:path>
              <a:moveTo>
                <a:pt x="338423" y="45719"/>
              </a:moveTo>
              <a:lnTo>
                <a:pt x="64315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a:p>
          <a:pPr marL="0" lvl="0" indent="0" algn="ctr" defTabSz="533400">
            <a:lnSpc>
              <a:spcPct val="90000"/>
            </a:lnSpc>
            <a:spcBef>
              <a:spcPct val="0"/>
            </a:spcBef>
            <a:spcAft>
              <a:spcPct val="35000"/>
            </a:spcAft>
            <a:buNone/>
          </a:pPr>
          <a:endParaRPr lang="en-US" sz="1200" kern="1200"/>
        </a:p>
      </dsp:txBody>
      <dsp:txXfrm>
        <a:off x="7231541" y="3109969"/>
        <a:ext cx="33687" cy="404254"/>
      </dsp:txXfrm>
    </dsp:sp>
    <dsp:sp modelId="{E57FE59A-00F6-443F-9BC4-F48755326DF5}">
      <dsp:nvSpPr>
        <dsp:cNvPr id="0" name=""/>
        <dsp:cNvSpPr/>
      </dsp:nvSpPr>
      <dsp:spPr>
        <a:xfrm>
          <a:off x="3999222" y="2433281"/>
          <a:ext cx="2929383" cy="17576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Light" panose="020F0302020204030204"/>
            </a:rPr>
            <a:t>Identifying Harm and Vulnerability</a:t>
          </a:r>
        </a:p>
      </dsp:txBody>
      <dsp:txXfrm>
        <a:off x="3999222" y="2433281"/>
        <a:ext cx="2929383" cy="1757630"/>
      </dsp:txXfrm>
    </dsp:sp>
    <dsp:sp modelId="{FFCF457B-20DE-4DA6-8DDE-2C9D3EA21EB0}">
      <dsp:nvSpPr>
        <dsp:cNvPr id="0" name=""/>
        <dsp:cNvSpPr/>
      </dsp:nvSpPr>
      <dsp:spPr>
        <a:xfrm>
          <a:off x="7602364" y="2433281"/>
          <a:ext cx="2929383" cy="17576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Balancing Rights and Protection</a:t>
          </a:r>
        </a:p>
      </dsp:txBody>
      <dsp:txXfrm>
        <a:off x="7602364" y="2433281"/>
        <a:ext cx="2929383" cy="1757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19394-8CC3-4814-9E22-E04E732F615A}">
      <dsp:nvSpPr>
        <dsp:cNvPr id="0" name=""/>
        <dsp:cNvSpPr/>
      </dsp:nvSpPr>
      <dsp:spPr>
        <a:xfrm>
          <a:off x="0" y="1902"/>
          <a:ext cx="10506456" cy="9644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2C3C1-5405-4934-9664-EE0260F83F3C}">
      <dsp:nvSpPr>
        <dsp:cNvPr id="0" name=""/>
        <dsp:cNvSpPr/>
      </dsp:nvSpPr>
      <dsp:spPr>
        <a:xfrm>
          <a:off x="291746" y="218904"/>
          <a:ext cx="530447" cy="5304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E73B22-DAA1-4356-A784-EBC8AE553532}">
      <dsp:nvSpPr>
        <dsp:cNvPr id="0" name=""/>
        <dsp:cNvSpPr/>
      </dsp:nvSpPr>
      <dsp:spPr>
        <a:xfrm>
          <a:off x="1113940" y="1902"/>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90000"/>
            </a:lnSpc>
            <a:spcBef>
              <a:spcPct val="0"/>
            </a:spcBef>
            <a:spcAft>
              <a:spcPct val="35000"/>
            </a:spcAft>
            <a:buNone/>
          </a:pPr>
          <a:r>
            <a:rPr lang="en-GB" sz="1800" b="1" kern="1200"/>
            <a:t>Obtaining Consent</a:t>
          </a:r>
          <a:r>
            <a:rPr lang="en-GB" sz="1800" kern="1200"/>
            <a:t>: The Code emphasizes the importance of obtaining the adult's consent before taking any action or sharing information. This respects the adult's autonomy and right to make their own decisions</a:t>
          </a:r>
          <a:endParaRPr lang="en-US" sz="1800" kern="1200"/>
        </a:p>
      </dsp:txBody>
      <dsp:txXfrm>
        <a:off x="1113940" y="1902"/>
        <a:ext cx="9392515" cy="964450"/>
      </dsp:txXfrm>
    </dsp:sp>
    <dsp:sp modelId="{C13D92FE-4670-433A-A9D0-64F2B76255A2}">
      <dsp:nvSpPr>
        <dsp:cNvPr id="0" name=""/>
        <dsp:cNvSpPr/>
      </dsp:nvSpPr>
      <dsp:spPr>
        <a:xfrm>
          <a:off x="0" y="1207466"/>
          <a:ext cx="10506456" cy="9644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182AAC-3279-43C8-817C-BBC11E154208}">
      <dsp:nvSpPr>
        <dsp:cNvPr id="0" name=""/>
        <dsp:cNvSpPr/>
      </dsp:nvSpPr>
      <dsp:spPr>
        <a:xfrm>
          <a:off x="291746" y="1424467"/>
          <a:ext cx="530447" cy="5304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440235-3E98-4CA8-A688-F195E27C62CF}">
      <dsp:nvSpPr>
        <dsp:cNvPr id="0" name=""/>
        <dsp:cNvSpPr/>
      </dsp:nvSpPr>
      <dsp:spPr>
        <a:xfrm>
          <a:off x="1113940" y="1207466"/>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90000"/>
            </a:lnSpc>
            <a:spcBef>
              <a:spcPct val="0"/>
            </a:spcBef>
            <a:spcAft>
              <a:spcPct val="35000"/>
            </a:spcAft>
            <a:buNone/>
          </a:pPr>
          <a:r>
            <a:rPr lang="en-GB" sz="1800" b="1" kern="1200"/>
            <a:t>Exceptions to Consent</a:t>
          </a:r>
          <a:r>
            <a:rPr lang="en-GB" sz="1800" kern="1200"/>
            <a:t>: There are situations where consent may not be required. For example, if the adult is at immediate risk of harm or if obtaining consent would place them at greater risk</a:t>
          </a:r>
          <a:endParaRPr lang="en-US" sz="1800" kern="1200"/>
        </a:p>
      </dsp:txBody>
      <dsp:txXfrm>
        <a:off x="1113940" y="1207466"/>
        <a:ext cx="9392515" cy="964450"/>
      </dsp:txXfrm>
    </dsp:sp>
    <dsp:sp modelId="{79EAC63D-D79F-4A78-BDA3-3C99C9B2F8EF}">
      <dsp:nvSpPr>
        <dsp:cNvPr id="0" name=""/>
        <dsp:cNvSpPr/>
      </dsp:nvSpPr>
      <dsp:spPr>
        <a:xfrm>
          <a:off x="0" y="2413029"/>
          <a:ext cx="10506456" cy="9644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6D39FD-9459-4C98-9055-A8012C8B392E}">
      <dsp:nvSpPr>
        <dsp:cNvPr id="0" name=""/>
        <dsp:cNvSpPr/>
      </dsp:nvSpPr>
      <dsp:spPr>
        <a:xfrm>
          <a:off x="291746" y="2630030"/>
          <a:ext cx="530447" cy="5304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8EE35B-CB53-44BF-9768-2D47D835FEAB}">
      <dsp:nvSpPr>
        <dsp:cNvPr id="0" name=""/>
        <dsp:cNvSpPr/>
      </dsp:nvSpPr>
      <dsp:spPr>
        <a:xfrm>
          <a:off x="1113940" y="2413029"/>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90000"/>
            </a:lnSpc>
            <a:spcBef>
              <a:spcPct val="0"/>
            </a:spcBef>
            <a:spcAft>
              <a:spcPct val="35000"/>
            </a:spcAft>
            <a:buNone/>
          </a:pPr>
          <a:r>
            <a:rPr lang="en-GB" sz="1800" b="1" kern="1200"/>
            <a:t>Undue Pressure</a:t>
          </a:r>
          <a:r>
            <a:rPr lang="en-GB" sz="1800" kern="1200"/>
            <a:t>: If it is believed that the adult is under undue pressure to refuse consent, this should be carefully considered. The Act allows for intervention even without consent in such cases</a:t>
          </a:r>
          <a:endParaRPr lang="en-US" sz="1800" kern="1200"/>
        </a:p>
      </dsp:txBody>
      <dsp:txXfrm>
        <a:off x="1113940" y="2413029"/>
        <a:ext cx="9392515" cy="964450"/>
      </dsp:txXfrm>
    </dsp:sp>
    <dsp:sp modelId="{6EF68B20-EE09-4889-A8FF-88B901B1A20A}">
      <dsp:nvSpPr>
        <dsp:cNvPr id="0" name=""/>
        <dsp:cNvSpPr/>
      </dsp:nvSpPr>
      <dsp:spPr>
        <a:xfrm>
          <a:off x="0" y="3618592"/>
          <a:ext cx="10506456" cy="9644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02325-9553-4730-9438-5C5F8320051A}">
      <dsp:nvSpPr>
        <dsp:cNvPr id="0" name=""/>
        <dsp:cNvSpPr/>
      </dsp:nvSpPr>
      <dsp:spPr>
        <a:xfrm>
          <a:off x="291746" y="3835593"/>
          <a:ext cx="530447" cy="5304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D6F61F-369D-4A0E-98E0-B96AB8F0085C}">
      <dsp:nvSpPr>
        <dsp:cNvPr id="0" name=""/>
        <dsp:cNvSpPr/>
      </dsp:nvSpPr>
      <dsp:spPr>
        <a:xfrm>
          <a:off x="1113940" y="3618592"/>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90000"/>
            </a:lnSpc>
            <a:spcBef>
              <a:spcPct val="0"/>
            </a:spcBef>
            <a:spcAft>
              <a:spcPct val="35000"/>
            </a:spcAft>
            <a:buNone/>
          </a:pPr>
          <a:r>
            <a:rPr lang="en-GB" sz="1800" b="1" kern="1200"/>
            <a:t>Transparency</a:t>
          </a:r>
          <a:r>
            <a:rPr lang="en-GB" sz="1800" kern="1200"/>
            <a:t>: It is important to be open and transparent with the adult about the actions being taken and the reasons for them. This helps build trust and ensures the adult is informed</a:t>
          </a:r>
          <a:endParaRPr lang="en-US" sz="1800" kern="1200"/>
        </a:p>
      </dsp:txBody>
      <dsp:txXfrm>
        <a:off x="1113940" y="3618592"/>
        <a:ext cx="9392515" cy="964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0938E-46B2-4054-A8AF-603C13069481}">
      <dsp:nvSpPr>
        <dsp:cNvPr id="0" name=""/>
        <dsp:cNvSpPr/>
      </dsp:nvSpPr>
      <dsp:spPr>
        <a:xfrm>
          <a:off x="0" y="229576"/>
          <a:ext cx="10515600" cy="19144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Mrs Anderson is an 80 year old woman who has been diagnosed with Alzheimer’s. She lives alone in a 2 story house. </a:t>
          </a:r>
          <a:endParaRPr lang="en-US" sz="2200" kern="1200"/>
        </a:p>
      </dsp:txBody>
      <dsp:txXfrm>
        <a:off x="93454" y="323030"/>
        <a:ext cx="10328692" cy="1727504"/>
      </dsp:txXfrm>
    </dsp:sp>
    <dsp:sp modelId="{BBD5AE0F-D7A4-470B-B07A-F45BEF219AB3}">
      <dsp:nvSpPr>
        <dsp:cNvPr id="0" name=""/>
        <dsp:cNvSpPr/>
      </dsp:nvSpPr>
      <dsp:spPr>
        <a:xfrm>
          <a:off x="0" y="2207349"/>
          <a:ext cx="10515600" cy="191441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Mrs Anderson was admitted to hospital on an emergency basis under section 36 of the Mental Health (Care and Treatment) Act 2003, compulsory measures were required on admission as she was refusing fluids and medical treatment. Mrs Anderson was diagnosed with a chest infection and UTI, she was described as unkept on admission, confused, constantly wandering and verbally aggressive. She is also doubly incontinent. </a:t>
          </a:r>
          <a:endParaRPr lang="en-US" sz="2200" kern="1200"/>
        </a:p>
      </dsp:txBody>
      <dsp:txXfrm>
        <a:off x="93454" y="2300803"/>
        <a:ext cx="10328692" cy="17275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6FE91-6527-40C0-BE2C-F54DF39C50CC}">
      <dsp:nvSpPr>
        <dsp:cNvPr id="0" name=""/>
        <dsp:cNvSpPr/>
      </dsp:nvSpPr>
      <dsp:spPr>
        <a:xfrm rot="5400000">
          <a:off x="5410072" y="-1189323"/>
          <a:ext cx="3481070" cy="6729984"/>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GB" sz="2500" kern="1200"/>
            <a:t>Based in the information provided…what is the decision you will come to about next steps?</a:t>
          </a:r>
          <a:endParaRPr lang="en-US" sz="2500" kern="1200"/>
        </a:p>
        <a:p>
          <a:pPr marL="228600" lvl="1" indent="-228600" algn="l" defTabSz="1111250">
            <a:lnSpc>
              <a:spcPct val="90000"/>
            </a:lnSpc>
            <a:spcBef>
              <a:spcPct val="0"/>
            </a:spcBef>
            <a:spcAft>
              <a:spcPct val="15000"/>
            </a:spcAft>
            <a:buChar char="•"/>
          </a:pPr>
          <a:r>
            <a:rPr lang="en-GB" sz="2500" kern="1200"/>
            <a:t>What further info do you need? </a:t>
          </a:r>
          <a:endParaRPr lang="en-US" sz="2500" kern="1200"/>
        </a:p>
        <a:p>
          <a:pPr marL="228600" lvl="1" indent="-228600" algn="l" defTabSz="1111250">
            <a:lnSpc>
              <a:spcPct val="90000"/>
            </a:lnSpc>
            <a:spcBef>
              <a:spcPct val="0"/>
            </a:spcBef>
            <a:spcAft>
              <a:spcPct val="15000"/>
            </a:spcAft>
            <a:buChar char="•"/>
          </a:pPr>
          <a:r>
            <a:rPr lang="en-GB" sz="2500" kern="1200"/>
            <a:t>Who will be the key people you have to involve? </a:t>
          </a:r>
          <a:endParaRPr lang="en-US" sz="2500" kern="1200"/>
        </a:p>
        <a:p>
          <a:pPr marL="228600" lvl="1" indent="-228600" algn="l" defTabSz="1111250">
            <a:lnSpc>
              <a:spcPct val="90000"/>
            </a:lnSpc>
            <a:spcBef>
              <a:spcPct val="0"/>
            </a:spcBef>
            <a:spcAft>
              <a:spcPct val="15000"/>
            </a:spcAft>
            <a:buChar char="•"/>
          </a:pPr>
          <a:r>
            <a:rPr lang="en-GB" sz="2500" kern="1200"/>
            <a:t>What about capacity? </a:t>
          </a:r>
          <a:endParaRPr lang="en-US" sz="2500" kern="1200"/>
        </a:p>
        <a:p>
          <a:pPr marL="228600" lvl="1" indent="-228600" algn="l" defTabSz="1111250">
            <a:lnSpc>
              <a:spcPct val="90000"/>
            </a:lnSpc>
            <a:spcBef>
              <a:spcPct val="0"/>
            </a:spcBef>
            <a:spcAft>
              <a:spcPct val="15000"/>
            </a:spcAft>
            <a:buChar char="•"/>
          </a:pPr>
          <a:r>
            <a:rPr lang="en-GB" sz="2500" kern="1200"/>
            <a:t>What are your options? </a:t>
          </a:r>
          <a:endParaRPr lang="en-US" sz="2500" kern="1200"/>
        </a:p>
      </dsp:txBody>
      <dsp:txXfrm rot="-5400000">
        <a:off x="3785615" y="605066"/>
        <a:ext cx="6560052" cy="3141206"/>
      </dsp:txXfrm>
    </dsp:sp>
    <dsp:sp modelId="{FBF46BC6-090C-4071-9F0B-1ABA1A3C28FE}">
      <dsp:nvSpPr>
        <dsp:cNvPr id="0" name=""/>
        <dsp:cNvSpPr/>
      </dsp:nvSpPr>
      <dsp:spPr>
        <a:xfrm>
          <a:off x="0" y="0"/>
          <a:ext cx="3785616" cy="435133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GB" sz="6500" kern="1200"/>
            <a:t>Mrs A referral </a:t>
          </a:r>
          <a:endParaRPr lang="en-US" sz="6500" kern="1200"/>
        </a:p>
      </dsp:txBody>
      <dsp:txXfrm>
        <a:off x="184799" y="184799"/>
        <a:ext cx="3416018" cy="39817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38618-0518-45D4-ABEE-DA136008F2A3}">
      <dsp:nvSpPr>
        <dsp:cNvPr id="0" name=""/>
        <dsp:cNvSpPr/>
      </dsp:nvSpPr>
      <dsp:spPr>
        <a:xfrm>
          <a:off x="679050" y="5781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872E93-105F-4C40-BEC1-A27E32BB1F91}">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62569A-50FB-4352-8270-DB0E95918B76}">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Professional curiosity guidance (7 pages)</a:t>
          </a:r>
        </a:p>
      </dsp:txBody>
      <dsp:txXfrm>
        <a:off x="75768" y="3053169"/>
        <a:ext cx="3093750" cy="720000"/>
      </dsp:txXfrm>
    </dsp:sp>
    <dsp:sp modelId="{09863CE6-58CA-4B15-BCC2-B09A801C77BD}">
      <dsp:nvSpPr>
        <dsp:cNvPr id="0" name=""/>
        <dsp:cNvSpPr/>
      </dsp:nvSpPr>
      <dsp:spPr>
        <a:xfrm>
          <a:off x="4314206"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30D72-4424-4621-9F22-A86C41846573}">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C11BFC-F108-4F07-98C5-BDE33B8B16D5}">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Read Mrs A's Case Example and consider the points in Rise Resource</a:t>
          </a:r>
        </a:p>
      </dsp:txBody>
      <dsp:txXfrm>
        <a:off x="3710925" y="3053169"/>
        <a:ext cx="3093750" cy="720000"/>
      </dsp:txXfrm>
    </dsp:sp>
    <dsp:sp modelId="{82116C3F-5BA5-4D32-8EE8-201A303161A4}">
      <dsp:nvSpPr>
        <dsp:cNvPr id="0" name=""/>
        <dsp:cNvSpPr/>
      </dsp:nvSpPr>
      <dsp:spPr>
        <a:xfrm>
          <a:off x="7949362"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0E7AA-9081-431F-A9CD-4C845F5918BF}">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EFFD60-ED14-4C8B-8730-155BD718A316}">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Ask a colleague or manager for feedback about what your strengths are as a decision maker</a:t>
          </a:r>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7B9DB765-B452-4E05-BE99-72BDB69A0911}" type="datetimeFigureOut">
              <a:rPr lang="en-GB" smtClean="0"/>
              <a:t>02/06/2025</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E28216FE-B3E2-4133-92E1-BEA6DAF1F859}" type="slidenum">
              <a:rPr lang="en-GB" smtClean="0"/>
              <a:t>‹#›</a:t>
            </a:fld>
            <a:endParaRPr lang="en-GB"/>
          </a:p>
        </p:txBody>
      </p:sp>
    </p:spTree>
    <p:extLst>
      <p:ext uri="{BB962C8B-B14F-4D97-AF65-F5344CB8AC3E}">
        <p14:creationId xmlns:p14="http://schemas.microsoft.com/office/powerpoint/2010/main" val="394965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43AE62E-D7D0-4E2F-B54B-BD48CCE79934}" type="datetimeFigureOut">
              <a:rPr lang="en-GB" smtClean="0"/>
              <a:t>02/06/2025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785FA5F8-D23E-404D-A782-416B2B4B581E}" type="slidenum">
              <a:rPr lang="en-GB" smtClean="0"/>
              <a:t>‹#›</a:t>
            </a:fld>
            <a:endParaRPr lang="en-GB"/>
          </a:p>
        </p:txBody>
      </p:sp>
    </p:spTree>
    <p:extLst>
      <p:ext uri="{BB962C8B-B14F-4D97-AF65-F5344CB8AC3E}">
        <p14:creationId xmlns:p14="http://schemas.microsoft.com/office/powerpoint/2010/main" val="165340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1</a:t>
            </a:fld>
            <a:endParaRPr lang="en-GB"/>
          </a:p>
        </p:txBody>
      </p:sp>
    </p:spTree>
    <p:extLst>
      <p:ext uri="{BB962C8B-B14F-4D97-AF65-F5344CB8AC3E}">
        <p14:creationId xmlns:p14="http://schemas.microsoft.com/office/powerpoint/2010/main" val="1001168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Laura</a:t>
            </a:r>
            <a:endParaRPr lang="en-US"/>
          </a:p>
          <a:p>
            <a:pPr marL="0" marR="0" lvl="0" indent="0" algn="l" defTabSz="914400">
              <a:lnSpc>
                <a:spcPct val="100000"/>
              </a:lnSpc>
              <a:spcBef>
                <a:spcPts val="0"/>
              </a:spcBef>
              <a:spcAft>
                <a:spcPts val="0"/>
              </a:spcAft>
              <a:buClrTx/>
              <a:buSzTx/>
              <a:buFontTx/>
              <a:buNone/>
              <a:tabLst/>
              <a:defRPr/>
            </a:pPr>
            <a:r>
              <a:rPr lang="en-GB"/>
              <a:t>When thinking about is the person unable, consider do they have the skills to keep themselves safe, do they have the means</a:t>
            </a:r>
            <a:r>
              <a:rPr lang="en-GB" baseline="0"/>
              <a:t> – do they have supports, monies, resources to keep themselves safe. Do they have opportunity to change things, are they able to make changes based on their current situation. Is resources available to promote opportunity.</a:t>
            </a:r>
            <a:endParaRPr lang="en-GB"/>
          </a:p>
          <a:p>
            <a:endParaRPr lang="en-GB"/>
          </a:p>
          <a:p>
            <a:r>
              <a:rPr lang="en-GB"/>
              <a:t>How do YOU</a:t>
            </a:r>
            <a:r>
              <a:rPr lang="en-GB" baseline="0"/>
              <a:t> make that decision? </a:t>
            </a:r>
            <a:endParaRPr lang="en-GB" baseline="0">
              <a:ea typeface="Calibri"/>
              <a:cs typeface="Calibri"/>
            </a:endParaRPr>
          </a:p>
          <a:p>
            <a:endParaRPr lang="en-GB" baseline="0"/>
          </a:p>
          <a:p>
            <a:pPr algn="l">
              <a:buFont typeface="+mj-lt"/>
              <a:buAutoNum type="arabicPeriod"/>
            </a:pPr>
            <a:r>
              <a:rPr lang="en-GB" b="1" i="0">
                <a:solidFill>
                  <a:srgbClr val="242424"/>
                </a:solidFill>
                <a:effectLst/>
                <a:latin typeface="Segoe UI"/>
                <a:cs typeface="Segoe UI"/>
              </a:rPr>
              <a:t>Inability to Safeguard</a:t>
            </a:r>
            <a:r>
              <a:rPr lang="en-GB" b="0" i="0">
                <a:solidFill>
                  <a:srgbClr val="242424"/>
                </a:solidFill>
                <a:effectLst/>
                <a:latin typeface="Segoe UI"/>
                <a:cs typeface="Segoe UI"/>
              </a:rPr>
              <a:t>:</a:t>
            </a:r>
          </a:p>
          <a:p>
            <a:pPr marL="742950" lvl="1" indent="-285750" algn="l">
              <a:spcBef>
                <a:spcPts val="750"/>
              </a:spcBef>
              <a:spcAft>
                <a:spcPts val="750"/>
              </a:spcAft>
              <a:buFont typeface="+mj-lt"/>
              <a:buAutoNum type="arabicPeriod"/>
            </a:pPr>
            <a:r>
              <a:rPr lang="en-GB" b="0" i="0">
                <a:solidFill>
                  <a:srgbClr val="242424"/>
                </a:solidFill>
                <a:effectLst/>
                <a:latin typeface="Segoe UI"/>
                <a:cs typeface="Segoe UI"/>
              </a:rPr>
              <a:t>The codes emphasize that an adult may be unable to safeguard their well-being, property, rights, or other interests due to various factors, including physical or mental disabilities, illness, or the effects of substance misuse</a:t>
            </a:r>
            <a:r>
              <a:rPr lang="en-GB" b="0" i="0" u="none" strike="noStrike">
                <a:solidFill>
                  <a:srgbClr val="242424"/>
                </a:solidFill>
                <a:effectLst/>
                <a:latin typeface="var(--fontFamilyBase)"/>
              </a:rPr>
              <a:t>1</a:t>
            </a:r>
            <a:endParaRPr lang="en-GB" b="0" i="0">
              <a:solidFill>
                <a:srgbClr val="242424"/>
              </a:solidFill>
              <a:effectLst/>
              <a:latin typeface="Segoe UI" panose="020B0502040204020203" pitchFamily="34" charset="0"/>
            </a:endParaRPr>
          </a:p>
          <a:p>
            <a:pPr marL="742950" lvl="1" indent="-285750" algn="l">
              <a:spcBef>
                <a:spcPts val="750"/>
              </a:spcBef>
              <a:spcAft>
                <a:spcPts val="750"/>
              </a:spcAft>
              <a:buFont typeface="+mj-lt"/>
              <a:buAutoNum type="arabicPeriod"/>
            </a:pPr>
            <a:r>
              <a:rPr lang="en-GB" b="0" i="0">
                <a:solidFill>
                  <a:srgbClr val="242424"/>
                </a:solidFill>
                <a:effectLst/>
                <a:latin typeface="Segoe UI"/>
                <a:cs typeface="Segoe UI"/>
              </a:rPr>
              <a:t>.</a:t>
            </a:r>
          </a:p>
          <a:p>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11</a:t>
            </a:fld>
            <a:endParaRPr lang="en-GB"/>
          </a:p>
        </p:txBody>
      </p:sp>
    </p:spTree>
    <p:extLst>
      <p:ext uri="{BB962C8B-B14F-4D97-AF65-F5344CB8AC3E}">
        <p14:creationId xmlns:p14="http://schemas.microsoft.com/office/powerpoint/2010/main" val="2406569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4">
              <a:defRPr/>
            </a:pPr>
            <a:r>
              <a:rPr lang="en-GB" b="1"/>
              <a:t>Laura</a:t>
            </a:r>
            <a:endParaRPr lang="en-US"/>
          </a:p>
          <a:p>
            <a:pPr defTabSz="914314">
              <a:defRPr/>
            </a:pPr>
            <a:r>
              <a:rPr lang="en-GB"/>
              <a:t>Most people will be able to safeguard themselves through the ability to take clear and well thought through decisions about matters to do with their health and safety, and as such could not be regarded as adults at risk of harm within the terms of the Act. However, this will not be the case for all people, and when a person is deemed unable to safeguard themselves they will meet the first point of the three-point criteria.</a:t>
            </a:r>
          </a:p>
          <a:p>
            <a:pPr defTabSz="914314">
              <a:defRPr/>
            </a:pPr>
            <a:endParaRPr lang="en-GB"/>
          </a:p>
          <a:p>
            <a:pPr defTabSz="914314">
              <a:defRPr/>
            </a:pPr>
            <a:r>
              <a:rPr lang="en-GB"/>
              <a:t>Note: An adult who is considered unwilling to safeguard themselves, rather than unable to safeguard themselves, may not be considered an adult at risk. This distinction requires careful consideration. All adults who have capacity have the right to make their own choices about their lives and these choices should be respected if they are made freely. </a:t>
            </a:r>
            <a:endParaRPr lang="en-GB">
              <a:ea typeface="Calibri"/>
              <a:cs typeface="Calibri"/>
            </a:endParaRPr>
          </a:p>
          <a:p>
            <a:pPr defTabSz="914314">
              <a:defRPr/>
            </a:pPr>
            <a:endParaRPr lang="en-GB"/>
          </a:p>
          <a:p>
            <a:pPr defTabSz="914314">
              <a:defRPr/>
            </a:pPr>
            <a:r>
              <a:rPr lang="en-GB"/>
              <a:t>However, for many people the effects of </a:t>
            </a:r>
            <a:r>
              <a:rPr lang="en-GB" b="1"/>
              <a:t>trauma and/or adverse childhood experiences </a:t>
            </a:r>
            <a:r>
              <a:rPr lang="en-GB"/>
              <a:t>may impact upon both their ability to make and action decisions, and the type of choices they appear to make. In this context it is reasonable to envisage situations in which these experiences, and the cumulative impact of them through life, may very well have rendered some people effectively unable, through reliable decision making or action, to safeguard themselves. </a:t>
            </a:r>
            <a:endParaRPr lang="en-GB">
              <a:ea typeface="Calibri"/>
              <a:cs typeface="Calibri"/>
            </a:endParaRPr>
          </a:p>
          <a:p>
            <a:pPr defTabSz="914314">
              <a:defRPr/>
            </a:pPr>
            <a:endParaRPr lang="en-GB"/>
          </a:p>
          <a:p>
            <a:pPr defTabSz="914314">
              <a:defRPr/>
            </a:pPr>
            <a:r>
              <a:rPr lang="en-GB"/>
              <a:t>Similar considerations apply to </a:t>
            </a:r>
            <a:r>
              <a:rPr lang="en-GB" b="1"/>
              <a:t>coercive control or undue pressure</a:t>
            </a:r>
            <a:r>
              <a:rPr lang="en-GB"/>
              <a:t>. In such situations the control exercised over a vulnerable person may also effectively render them unable to take or action decisions that would protect them from harm. It is therefore important, as part of the assessment, to understand the person’s decision-making processes. This should include an understanding of any factors which may have impacted upon them with the effect of impinging on, or detracting from, their ability to make and action free and informed decisions to safeguard themselves. This could therefore mean that in these circumstances they should be regarded as unable to safeguard themselves. Other circumstances can impact on the extent to which a person is meaningfully able to safeguard themselves. Refusing to give a random stranger money is, for example, very far removed from the situation where it is the person’s relative who is making such a request, and where the adult is dependent upon that relative for support. For fear of repercussions or removal of support, they may feel afraid of refusing the request. It is also important to bear in mind that an inability to safeguard oneself is not the same as an adult lacking mental capacity. </a:t>
            </a:r>
            <a:endParaRPr lang="en-GB">
              <a:ea typeface="Calibri"/>
              <a:cs typeface="Calibri"/>
            </a:endParaRPr>
          </a:p>
          <a:p>
            <a:pPr defTabSz="914314">
              <a:defRPr/>
            </a:pPr>
            <a:endParaRPr lang="en-GB"/>
          </a:p>
          <a:p>
            <a:pPr defTabSz="914314">
              <a:defRPr/>
            </a:pPr>
            <a:r>
              <a:rPr lang="en-GB"/>
              <a:t>For example a person may have relevant mental capacity, but also have physical limitations that restrict their ability to implement actions to safeguard themselves. </a:t>
            </a:r>
            <a:endParaRPr lang="en-GB">
              <a:ea typeface="Calibri"/>
              <a:cs typeface="Calibri"/>
            </a:endParaRPr>
          </a:p>
          <a:p>
            <a:pPr defTabSz="914314">
              <a:defRPr/>
            </a:pPr>
            <a:endParaRPr lang="en-GB"/>
          </a:p>
          <a:p>
            <a:pPr defTabSz="914314">
              <a:defRPr/>
            </a:pPr>
            <a:r>
              <a:rPr lang="en-GB"/>
              <a:t>Capacity applies to both decision making and the implementation of decisions. A person can have the capacity to make a particular decision but through illness or infirmity may not have the physical capacity to implement that decision.</a:t>
            </a:r>
            <a:endParaRPr lang="en-GB">
              <a:ea typeface="Calibri"/>
              <a:cs typeface="Calibri"/>
            </a:endParaRPr>
          </a:p>
          <a:p>
            <a:pPr defTabSz="914314">
              <a:defRPr/>
            </a:pPr>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12</a:t>
            </a:fld>
            <a:endParaRPr lang="en-GB"/>
          </a:p>
        </p:txBody>
      </p:sp>
    </p:spTree>
    <p:extLst>
      <p:ext uri="{BB962C8B-B14F-4D97-AF65-F5344CB8AC3E}">
        <p14:creationId xmlns:p14="http://schemas.microsoft.com/office/powerpoint/2010/main" val="2406569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Laura</a:t>
            </a:r>
            <a:endParaRPr lang="en-US"/>
          </a:p>
          <a:p>
            <a:r>
              <a:rPr lang="en-GB"/>
              <a:t>Ask group what is defined as harm and how this might be evidenced….</a:t>
            </a:r>
          </a:p>
          <a:p>
            <a:endParaRPr lang="en-GB"/>
          </a:p>
          <a:p>
            <a:pPr algn="l">
              <a:buFont typeface="+mj-lt"/>
              <a:buAutoNum type="arabicPeriod"/>
            </a:pPr>
            <a:r>
              <a:rPr lang="en-GB" b="1" i="0">
                <a:solidFill>
                  <a:srgbClr val="242424"/>
                </a:solidFill>
                <a:effectLst/>
                <a:latin typeface="Segoe UI"/>
                <a:cs typeface="Segoe UI"/>
              </a:rPr>
              <a:t>Harm</a:t>
            </a:r>
            <a:r>
              <a:rPr lang="en-GB" b="0" i="0">
                <a:solidFill>
                  <a:srgbClr val="242424"/>
                </a:solidFill>
                <a:effectLst/>
                <a:latin typeface="Segoe UI"/>
                <a:cs typeface="Segoe UI"/>
              </a:rPr>
              <a:t>:</a:t>
            </a:r>
          </a:p>
          <a:p>
            <a:pPr marL="742950" lvl="1" indent="-285750" algn="l">
              <a:spcBef>
                <a:spcPts val="750"/>
              </a:spcBef>
              <a:spcAft>
                <a:spcPts val="750"/>
              </a:spcAft>
              <a:buFont typeface="+mj-lt"/>
              <a:buAutoNum type="arabicPeriod"/>
            </a:pPr>
            <a:r>
              <a:rPr lang="en-GB" b="0" i="0">
                <a:solidFill>
                  <a:srgbClr val="242424"/>
                </a:solidFill>
                <a:effectLst/>
                <a:latin typeface="Segoe UI"/>
                <a:cs typeface="Segoe UI"/>
              </a:rPr>
              <a:t>Harm is defined broadly to include all harmful conduct, whether intentional or unintentional, and can encompass physical, psychological, financial, sexual, or neglectful harm</a:t>
            </a:r>
            <a:r>
              <a:rPr lang="en-GB" b="0" i="0" u="none" strike="noStrike">
                <a:solidFill>
                  <a:srgbClr val="242424"/>
                </a:solidFill>
                <a:effectLst/>
                <a:latin typeface="var(--fontFamilyBase)"/>
              </a:rPr>
              <a:t>1</a:t>
            </a:r>
            <a:endParaRPr lang="en-GB" b="0" i="0">
              <a:solidFill>
                <a:srgbClr val="242424"/>
              </a:solidFill>
              <a:effectLst/>
              <a:latin typeface="Segoe UI" panose="020B0502040204020203" pitchFamily="34" charset="0"/>
            </a:endParaRPr>
          </a:p>
          <a:p>
            <a:pPr marL="742950" lvl="1" indent="-285750" algn="l">
              <a:spcBef>
                <a:spcPts val="750"/>
              </a:spcBef>
              <a:spcAft>
                <a:spcPts val="750"/>
              </a:spcAft>
              <a:buFont typeface="+mj-lt"/>
              <a:buAutoNum type="arabicPeriod"/>
            </a:pPr>
            <a:r>
              <a:rPr lang="en-GB" b="0" i="0">
                <a:solidFill>
                  <a:srgbClr val="242424"/>
                </a:solidFill>
                <a:effectLst/>
                <a:latin typeface="Segoe UI"/>
                <a:cs typeface="Segoe UI"/>
              </a:rPr>
              <a:t>.</a:t>
            </a:r>
          </a:p>
          <a:p>
            <a:pPr marL="742950" lvl="1" indent="-285750" algn="l">
              <a:spcBef>
                <a:spcPts val="750"/>
              </a:spcBef>
              <a:spcAft>
                <a:spcPts val="750"/>
              </a:spcAft>
              <a:buFont typeface="+mj-lt"/>
              <a:buAutoNum type="arabicPeriod"/>
            </a:pPr>
            <a:r>
              <a:rPr lang="en-GB" b="0" i="0">
                <a:solidFill>
                  <a:srgbClr val="242424"/>
                </a:solidFill>
                <a:effectLst/>
                <a:latin typeface="Segoe UI"/>
                <a:cs typeface="Segoe UI"/>
              </a:rPr>
              <a:t>The codes provide examples of different types of harm and stress the importance of considering the adult's perspective and experiences</a:t>
            </a:r>
            <a:r>
              <a:rPr lang="en-GB" b="0" i="0" u="none" strike="noStrike">
                <a:solidFill>
                  <a:srgbClr val="242424"/>
                </a:solidFill>
                <a:effectLst/>
                <a:latin typeface="var(--fontFamilyBase)"/>
              </a:rPr>
              <a:t>1</a:t>
            </a:r>
            <a:endParaRPr lang="en-GB" b="0" i="0" u="none" strike="noStrike">
              <a:solidFill>
                <a:srgbClr val="242424"/>
              </a:solidFill>
              <a:effectLst/>
              <a:latin typeface="Segoe UI" panose="020B0502040204020203" pitchFamily="34" charset="0"/>
            </a:endParaRPr>
          </a:p>
          <a:p>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13</a:t>
            </a:fld>
            <a:endParaRPr lang="en-GB"/>
          </a:p>
        </p:txBody>
      </p:sp>
    </p:spTree>
    <p:extLst>
      <p:ext uri="{BB962C8B-B14F-4D97-AF65-F5344CB8AC3E}">
        <p14:creationId xmlns:p14="http://schemas.microsoft.com/office/powerpoint/2010/main" val="3705077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Laura</a:t>
            </a:r>
            <a:endParaRPr lang="en-US"/>
          </a:p>
          <a:p>
            <a:r>
              <a:rPr lang="en-GB"/>
              <a:t>Adults can be at risk of harm in various settings, be it in their own home, in the wider community, or in a hospital setting. They also may be placed at risk through inappropriate arrangements for their care in a range of social or health care settings. Perpetrators of harm can include families and friends, informal and formal carers, fellow users of residential and day care services, fraudsters and members of the public</a:t>
            </a:r>
          </a:p>
        </p:txBody>
      </p:sp>
      <p:sp>
        <p:nvSpPr>
          <p:cNvPr id="4" name="Slide Number Placeholder 3"/>
          <p:cNvSpPr>
            <a:spLocks noGrp="1"/>
          </p:cNvSpPr>
          <p:nvPr>
            <p:ph type="sldNum" sz="quarter" idx="10"/>
          </p:nvPr>
        </p:nvSpPr>
        <p:spPr/>
        <p:txBody>
          <a:bodyPr/>
          <a:lstStyle/>
          <a:p>
            <a:fld id="{785FA5F8-D23E-404D-A782-416B2B4B581E}" type="slidenum">
              <a:rPr lang="en-GB" smtClean="0"/>
              <a:t>14</a:t>
            </a:fld>
            <a:endParaRPr lang="en-GB"/>
          </a:p>
        </p:txBody>
      </p:sp>
    </p:spTree>
    <p:extLst>
      <p:ext uri="{BB962C8B-B14F-4D97-AF65-F5344CB8AC3E}">
        <p14:creationId xmlns:p14="http://schemas.microsoft.com/office/powerpoint/2010/main" val="3705077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Laura</a:t>
            </a:r>
          </a:p>
        </p:txBody>
      </p:sp>
      <p:sp>
        <p:nvSpPr>
          <p:cNvPr id="4" name="Slide Number Placeholder 3"/>
          <p:cNvSpPr>
            <a:spLocks noGrp="1"/>
          </p:cNvSpPr>
          <p:nvPr>
            <p:ph type="sldNum" sz="quarter" idx="5"/>
          </p:nvPr>
        </p:nvSpPr>
        <p:spPr/>
        <p:txBody>
          <a:bodyPr/>
          <a:lstStyle/>
          <a:p>
            <a:fld id="{785FA5F8-D23E-404D-A782-416B2B4B581E}" type="slidenum">
              <a:rPr lang="en-GB" smtClean="0"/>
              <a:t>15</a:t>
            </a:fld>
            <a:endParaRPr lang="en-GB"/>
          </a:p>
        </p:txBody>
      </p:sp>
    </p:spTree>
    <p:extLst>
      <p:ext uri="{BB962C8B-B14F-4D97-AF65-F5344CB8AC3E}">
        <p14:creationId xmlns:p14="http://schemas.microsoft.com/office/powerpoint/2010/main" val="2390589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a:t>Laura</a:t>
            </a:r>
            <a:endParaRPr lang="en-US"/>
          </a:p>
          <a:p>
            <a:r>
              <a:rPr lang="en-GB" sz="1100"/>
              <a:t>Physical or mental infirmity are distinct from disability and mental disorder and are not defined in the Act. Infirmity is defined as a “physical or mental weakness”. Infirmity does not, therefore, necessarily rely upon a medical diagnosis in the way that mental disorder or illness do. </a:t>
            </a:r>
            <a:endParaRPr lang="en-GB"/>
          </a:p>
          <a:p>
            <a:endParaRPr lang="en-GB" sz="1100"/>
          </a:p>
          <a:p>
            <a:r>
              <a:rPr lang="en-GB" sz="1100"/>
              <a:t>To note: It is recognised that “infirmity” is a term that is no longer favoured when describing disability. Having a particular condition or being a disabled person does not automatically mean someone is unable to safeguard their own wellbeing. “Illness” can apply to physical or mental health. The impact of illness on an individual’s ability to safeguard themselves, and the extent to which it makes them more vulnerable to harm, must be considered. Depending upon the nature and trajectory of an illness, the assessment of this criterion of the three-poi</a:t>
            </a:r>
            <a:endParaRPr lang="en-GB" sz="1100">
              <a:ea typeface="Calibri"/>
              <a:cs typeface="Calibri"/>
            </a:endParaRPr>
          </a:p>
          <a:p>
            <a:endParaRPr lang="en-GB" sz="1100"/>
          </a:p>
          <a:p>
            <a:r>
              <a:rPr lang="en-GB" sz="1100"/>
              <a:t>Each of the three criteria must be met to enable intervention under the Act. It should be recognised that an individual’s vulnerabilities, health conditions and abilities can fluctuate and evolve over time. Practitioners should be alert to the need for re-assessment or for re-evaluation of an individual’s circumstances against the three-point criteria. While someone who lacks capacity may be unable to safeguard their own wellbeing, property, rights and other interests, it should never be assumed that an adult who has capacity is able to do so, nor should any decision made, regarding whether an adult is an adult at risk, ever be delayed for an assessment of capacity to be undertaken. Capacity assessments may, however, be of benefit as means of identifying other legislative options available to support the individual. </a:t>
            </a:r>
            <a:endParaRPr lang="en-GB" sz="1100">
              <a:ea typeface="Calibri"/>
              <a:cs typeface="Calibri"/>
            </a:endParaRPr>
          </a:p>
          <a:p>
            <a:endParaRPr lang="en-GB" sz="1100"/>
          </a:p>
          <a:p>
            <a:r>
              <a:rPr lang="en-GB" sz="1100"/>
              <a:t>Further guidance related to capacity in the context of adult support and protection activity can be found in Chapter 7. The three-point criteria should be used to determine whether an adult is at risk of harm, and from this will follow decisions regarding what steps can be taken to protect that adult from harm. The three-point criteria is not, and should not be used as, an eligibility test for access to services. An assessment that intervention under the Act is not necessary or appropriate does not absolve authorities of responsibility to consider intervention under any other legislation, including the general provisions in Section 12 of the Social Work (Scotland) Act 1968 (general social work services of local authorities), or to offer any other services in order to provide care and support. Consideration should be given to support provided by social work, health, independent and third sector </a:t>
            </a:r>
            <a:r>
              <a:rPr lang="en-GB" sz="1100" err="1"/>
              <a:t>providersnt</a:t>
            </a:r>
            <a:r>
              <a:rPr lang="en-GB" sz="1100"/>
              <a:t> criteria may change over time.</a:t>
            </a:r>
            <a:endParaRPr lang="en-GB" sz="1100">
              <a:ea typeface="Calibri"/>
              <a:cs typeface="Calibri"/>
            </a:endParaRPr>
          </a:p>
          <a:p>
            <a:endParaRPr lang="en-GB" sz="1100"/>
          </a:p>
          <a:p>
            <a:r>
              <a:rPr lang="en-GB" sz="1100" b="1"/>
              <a:t>Trauma informed practice </a:t>
            </a:r>
            <a:r>
              <a:rPr lang="en-GB" sz="1100"/>
              <a:t>is an approach to care provision that considers the impact of trauma exposure on an individual’s biological, psychological and social development. Delivering services in a trauma informed way means understanding that individuals may have a history of traumatic experiences which may impact on their ability to feel safe and develop trusting relationships with services and professionals</a:t>
            </a:r>
            <a:r>
              <a:rPr lang="en-GB" sz="1100" b="1"/>
              <a:t>. Practitioners should be alert to the need to view behaviours that compromise health, wellbeing and safety as adaptations that may have played a useful role in the individual’s life in helping them to survive, and cope with, their experiences of trauma. Examples of such adaptations can include: maintaining contact with an alleged harmer; use of drugs or alcohol; self-harm; hoarding, and avoidance of places and people, including professional relationships and services, which may trigger reminders of prior traumatic experiences. As above, in these circumstances, some people’s ability to take and action decisions about safeguarding themselves may effectively be compromised. </a:t>
            </a:r>
            <a:endParaRPr lang="en-GB" sz="1100" b="1">
              <a:ea typeface="Calibri"/>
              <a:cs typeface="Calibri"/>
            </a:endParaRPr>
          </a:p>
        </p:txBody>
      </p:sp>
      <p:sp>
        <p:nvSpPr>
          <p:cNvPr id="4" name="Slide Number Placeholder 3"/>
          <p:cNvSpPr>
            <a:spLocks noGrp="1"/>
          </p:cNvSpPr>
          <p:nvPr>
            <p:ph type="sldNum" sz="quarter" idx="5"/>
          </p:nvPr>
        </p:nvSpPr>
        <p:spPr/>
        <p:txBody>
          <a:bodyPr/>
          <a:lstStyle/>
          <a:p>
            <a:fld id="{785FA5F8-D23E-404D-A782-416B2B4B581E}" type="slidenum">
              <a:rPr lang="en-GB" smtClean="0"/>
              <a:t>16</a:t>
            </a:fld>
            <a:endParaRPr lang="en-GB"/>
          </a:p>
        </p:txBody>
      </p:sp>
    </p:spTree>
    <p:extLst>
      <p:ext uri="{BB962C8B-B14F-4D97-AF65-F5344CB8AC3E}">
        <p14:creationId xmlns:p14="http://schemas.microsoft.com/office/powerpoint/2010/main" val="2586620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Laura </a:t>
            </a:r>
          </a:p>
        </p:txBody>
      </p:sp>
      <p:sp>
        <p:nvSpPr>
          <p:cNvPr id="4" name="Slide Number Placeholder 3"/>
          <p:cNvSpPr>
            <a:spLocks noGrp="1"/>
          </p:cNvSpPr>
          <p:nvPr>
            <p:ph type="sldNum" sz="quarter" idx="5"/>
          </p:nvPr>
        </p:nvSpPr>
        <p:spPr/>
        <p:txBody>
          <a:bodyPr/>
          <a:lstStyle/>
          <a:p>
            <a:fld id="{785FA5F8-D23E-404D-A782-416B2B4B581E}" type="slidenum">
              <a:rPr lang="en-GB" smtClean="0"/>
              <a:t>17</a:t>
            </a:fld>
            <a:endParaRPr lang="en-GB"/>
          </a:p>
        </p:txBody>
      </p:sp>
    </p:spTree>
    <p:extLst>
      <p:ext uri="{BB962C8B-B14F-4D97-AF65-F5344CB8AC3E}">
        <p14:creationId xmlns:p14="http://schemas.microsoft.com/office/powerpoint/2010/main" val="3549819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Richard</a:t>
            </a:r>
          </a:p>
        </p:txBody>
      </p:sp>
      <p:sp>
        <p:nvSpPr>
          <p:cNvPr id="4" name="Slide Number Placeholder 3"/>
          <p:cNvSpPr>
            <a:spLocks noGrp="1"/>
          </p:cNvSpPr>
          <p:nvPr>
            <p:ph type="sldNum" sz="quarter" idx="5"/>
          </p:nvPr>
        </p:nvSpPr>
        <p:spPr/>
        <p:txBody>
          <a:bodyPr/>
          <a:lstStyle/>
          <a:p>
            <a:fld id="{785FA5F8-D23E-404D-A782-416B2B4B581E}" type="slidenum">
              <a:rPr lang="en-GB" smtClean="0"/>
              <a:t>19</a:t>
            </a:fld>
            <a:endParaRPr lang="en-GB"/>
          </a:p>
        </p:txBody>
      </p:sp>
    </p:spTree>
    <p:extLst>
      <p:ext uri="{BB962C8B-B14F-4D97-AF65-F5344CB8AC3E}">
        <p14:creationId xmlns:p14="http://schemas.microsoft.com/office/powerpoint/2010/main" val="279963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Richard</a:t>
            </a:r>
          </a:p>
        </p:txBody>
      </p:sp>
      <p:sp>
        <p:nvSpPr>
          <p:cNvPr id="4" name="Slide Number Placeholder 3"/>
          <p:cNvSpPr>
            <a:spLocks noGrp="1"/>
          </p:cNvSpPr>
          <p:nvPr>
            <p:ph type="sldNum" sz="quarter" idx="5"/>
          </p:nvPr>
        </p:nvSpPr>
        <p:spPr/>
        <p:txBody>
          <a:bodyPr/>
          <a:lstStyle/>
          <a:p>
            <a:fld id="{785FA5F8-D23E-404D-A782-416B2B4B581E}" type="slidenum">
              <a:rPr lang="en-GB" smtClean="0"/>
              <a:t>20</a:t>
            </a:fld>
            <a:endParaRPr lang="en-GB"/>
          </a:p>
        </p:txBody>
      </p:sp>
    </p:spTree>
    <p:extLst>
      <p:ext uri="{BB962C8B-B14F-4D97-AF65-F5344CB8AC3E}">
        <p14:creationId xmlns:p14="http://schemas.microsoft.com/office/powerpoint/2010/main" val="3923616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b="1">
                <a:ea typeface="Calibri"/>
                <a:cs typeface="Calibri"/>
              </a:rPr>
              <a:t>Laura</a:t>
            </a:r>
          </a:p>
          <a:p>
            <a:pPr marL="285750" indent="-285750">
              <a:buFont typeface="Calibri"/>
              <a:buChar char="-"/>
            </a:pPr>
            <a:r>
              <a:rPr lang="en-US">
                <a:cs typeface="Calibri"/>
              </a:rPr>
              <a:t>Not clear cut info re transitions etc. And CP overview (adult, cognitive development, decision-making and trauma, what does age mean when looking at capacity and exec)</a:t>
            </a:r>
            <a:endParaRPr lang="en-US"/>
          </a:p>
          <a:p>
            <a:pPr marL="285750" indent="-285750">
              <a:buFont typeface="Calibri"/>
              <a:buChar char="-"/>
            </a:pPr>
            <a:r>
              <a:rPr lang="en-US">
                <a:cs typeface="Calibri"/>
              </a:rPr>
              <a:t>Link in re </a:t>
            </a:r>
            <a:r>
              <a:rPr lang="en-US" err="1">
                <a:cs typeface="Calibri"/>
              </a:rPr>
              <a:t>iriss</a:t>
            </a:r>
            <a:r>
              <a:rPr lang="en-US">
                <a:cs typeface="Calibri"/>
              </a:rPr>
              <a:t> </a:t>
            </a:r>
            <a:endParaRPr lang="en-US">
              <a:ea typeface="Calibri"/>
              <a:cs typeface="Calibri"/>
            </a:endParaRPr>
          </a:p>
          <a:p>
            <a:pPr marL="285750" indent="-285750">
              <a:buFont typeface="Calibri"/>
              <a:buChar char="-"/>
            </a:pPr>
            <a:r>
              <a:rPr lang="en-US">
                <a:cs typeface="Calibri"/>
              </a:rPr>
              <a:t>Iain suggested timeline re ages etc. And case examples </a:t>
            </a:r>
            <a:endParaRPr lang="en-US">
              <a:ea typeface="Calibri"/>
              <a:cs typeface="Calibri"/>
            </a:endParaRPr>
          </a:p>
          <a:p>
            <a:pPr marL="285750" indent="-285750">
              <a:buFont typeface="Calibri"/>
              <a:buChar char="-"/>
            </a:pPr>
            <a:r>
              <a:rPr lang="en-US">
                <a:cs typeface="Calibri"/>
              </a:rPr>
              <a:t>Supported decision-making </a:t>
            </a:r>
            <a:endParaRPr lang="en-US">
              <a:ea typeface="Calibri"/>
              <a:cs typeface="Calibri"/>
            </a:endParaRPr>
          </a:p>
          <a:p>
            <a:pPr marL="171450" indent="-171450">
              <a:buFont typeface="Calibri"/>
              <a:buChar char="-"/>
            </a:pPr>
            <a:r>
              <a:rPr lang="en-US">
                <a:cs typeface="Calibri"/>
              </a:rPr>
              <a:t>Consider PP lens (whole family and community i.e. hoarding and housing legislation)</a:t>
            </a:r>
            <a:endParaRPr lang="en-US">
              <a:ea typeface="Calibri"/>
              <a:cs typeface="Calibri"/>
            </a:endParaRPr>
          </a:p>
        </p:txBody>
      </p:sp>
      <p:sp>
        <p:nvSpPr>
          <p:cNvPr id="4" name="Slide Number Placeholder 3"/>
          <p:cNvSpPr>
            <a:spLocks noGrp="1"/>
          </p:cNvSpPr>
          <p:nvPr>
            <p:ph type="sldNum" sz="quarter" idx="5"/>
          </p:nvPr>
        </p:nvSpPr>
        <p:spPr/>
        <p:txBody>
          <a:bodyPr/>
          <a:lstStyle/>
          <a:p>
            <a:fld id="{785FA5F8-D23E-404D-A782-416B2B4B581E}" type="slidenum">
              <a:rPr lang="en-GB" smtClean="0"/>
              <a:t>21</a:t>
            </a:fld>
            <a:endParaRPr lang="en-GB"/>
          </a:p>
        </p:txBody>
      </p:sp>
    </p:spTree>
    <p:extLst>
      <p:ext uri="{BB962C8B-B14F-4D97-AF65-F5344CB8AC3E}">
        <p14:creationId xmlns:p14="http://schemas.microsoft.com/office/powerpoint/2010/main" val="297193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a:t>Whole Group introduction, say who you are, where you work max 3 sentences </a:t>
            </a:r>
          </a:p>
          <a:p>
            <a:pPr marL="285750" indent="-285750">
              <a:buFont typeface="Arial" panose="020B0604020202020204" pitchFamily="34" charset="0"/>
              <a:buChar char="•"/>
            </a:pPr>
            <a:r>
              <a:rPr lang="en-GB"/>
              <a:t>Safe space – confidentiality</a:t>
            </a:r>
            <a:r>
              <a:rPr lang="en-GB" baseline="0"/>
              <a:t>, keeping yourself safe…emotive content?</a:t>
            </a:r>
            <a:r>
              <a:rPr lang="en-US" sz="1200">
                <a:latin typeface="Futura Medium" panose="020B0602020204020303" pitchFamily="34" charset="-79"/>
                <a:cs typeface="Futura Medium" panose="020B0602020204020303" pitchFamily="34" charset="-79"/>
              </a:rPr>
              <a:t> Safe space </a:t>
            </a:r>
          </a:p>
          <a:p>
            <a:pPr marL="285750" indent="-285750">
              <a:buFont typeface="Arial" panose="020B0604020202020204" pitchFamily="34" charset="0"/>
              <a:buChar char="•"/>
            </a:pPr>
            <a:r>
              <a:rPr lang="en-US" sz="1200">
                <a:latin typeface="Futura Medium" panose="020B0602020204020303" pitchFamily="34" charset="-79"/>
                <a:cs typeface="Futura Medium" panose="020B0602020204020303" pitchFamily="34" charset="-79"/>
              </a:rPr>
              <a:t>Confidentiality </a:t>
            </a:r>
          </a:p>
          <a:p>
            <a:pPr marL="285750" indent="-285750">
              <a:buFont typeface="Arial" panose="020B0604020202020204" pitchFamily="34" charset="0"/>
              <a:buChar char="•"/>
            </a:pPr>
            <a:r>
              <a:rPr lang="en-US" sz="1200">
                <a:latin typeface="Futura Medium" panose="020B0602020204020303" pitchFamily="34" charset="-79"/>
                <a:cs typeface="Futura Medium" panose="020B0602020204020303" pitchFamily="34" charset="-79"/>
              </a:rPr>
              <a:t>MS Teams functions</a:t>
            </a:r>
          </a:p>
          <a:p>
            <a:pPr marL="285750" indent="-285750">
              <a:buFont typeface="Arial" panose="020B0604020202020204" pitchFamily="34" charset="0"/>
              <a:buChar char="•"/>
            </a:pPr>
            <a:r>
              <a:rPr lang="en-US" sz="1200">
                <a:latin typeface="Futura Medium" panose="020B0602020204020303" pitchFamily="34" charset="-79"/>
                <a:cs typeface="Futura Medium" panose="020B0602020204020303" pitchFamily="34" charset="-79"/>
              </a:rPr>
              <a:t>Breaks  </a:t>
            </a:r>
          </a:p>
          <a:p>
            <a:r>
              <a:rPr lang="en-US" sz="1200">
                <a:latin typeface="Futura Medium" panose="020B0602020204020303" pitchFamily="34" charset="-79"/>
                <a:cs typeface="Futura Medium" panose="020B0602020204020303" pitchFamily="34" charset="-79"/>
              </a:rPr>
              <a:t> </a:t>
            </a:r>
          </a:p>
          <a:p>
            <a:endParaRPr lang="en-GB" baseline="0"/>
          </a:p>
        </p:txBody>
      </p:sp>
      <p:sp>
        <p:nvSpPr>
          <p:cNvPr id="4" name="Slide Number Placeholder 3"/>
          <p:cNvSpPr>
            <a:spLocks noGrp="1"/>
          </p:cNvSpPr>
          <p:nvPr>
            <p:ph type="sldNum" sz="quarter" idx="10"/>
          </p:nvPr>
        </p:nvSpPr>
        <p:spPr/>
        <p:txBody>
          <a:bodyPr/>
          <a:lstStyle/>
          <a:p>
            <a:fld id="{785FA5F8-D23E-404D-A782-416B2B4B581E}" type="slidenum">
              <a:rPr lang="en-GB" smtClean="0"/>
              <a:t>2</a:t>
            </a:fld>
            <a:endParaRPr lang="en-GB"/>
          </a:p>
        </p:txBody>
      </p:sp>
    </p:spTree>
    <p:extLst>
      <p:ext uri="{BB962C8B-B14F-4D97-AF65-F5344CB8AC3E}">
        <p14:creationId xmlns:p14="http://schemas.microsoft.com/office/powerpoint/2010/main" val="50684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Laura</a:t>
            </a:r>
          </a:p>
        </p:txBody>
      </p:sp>
      <p:sp>
        <p:nvSpPr>
          <p:cNvPr id="4" name="Slide Number Placeholder 3"/>
          <p:cNvSpPr>
            <a:spLocks noGrp="1"/>
          </p:cNvSpPr>
          <p:nvPr>
            <p:ph type="sldNum" sz="quarter" idx="5"/>
          </p:nvPr>
        </p:nvSpPr>
        <p:spPr/>
        <p:txBody>
          <a:bodyPr/>
          <a:lstStyle/>
          <a:p>
            <a:fld id="{785FA5F8-D23E-404D-A782-416B2B4B581E}" type="slidenum">
              <a:rPr lang="en-GB" smtClean="0"/>
              <a:t>22</a:t>
            </a:fld>
            <a:endParaRPr lang="en-GB"/>
          </a:p>
        </p:txBody>
      </p:sp>
    </p:spTree>
    <p:extLst>
      <p:ext uri="{BB962C8B-B14F-4D97-AF65-F5344CB8AC3E}">
        <p14:creationId xmlns:p14="http://schemas.microsoft.com/office/powerpoint/2010/main" val="3948064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GB"/>
              <a:t>Procedures Say</a:t>
            </a:r>
            <a:endParaRPr lang="en-US"/>
          </a:p>
          <a:p>
            <a:pPr>
              <a:lnSpc>
                <a:spcPct val="90000"/>
              </a:lnSpc>
              <a:spcBef>
                <a:spcPts val="1000"/>
              </a:spcBef>
            </a:pPr>
            <a:r>
              <a:rPr lang="en-GB"/>
              <a:t>If the person can consent but does not wish any action to be taken then their wishes should be respected unless:- </a:t>
            </a:r>
          </a:p>
          <a:p>
            <a:pPr>
              <a:lnSpc>
                <a:spcPct val="90000"/>
              </a:lnSpc>
              <a:spcBef>
                <a:spcPts val="1000"/>
              </a:spcBef>
            </a:pPr>
            <a:r>
              <a:rPr lang="en-GB"/>
              <a:t>1. a crime has been committed; </a:t>
            </a:r>
          </a:p>
          <a:p>
            <a:pPr>
              <a:lnSpc>
                <a:spcPct val="90000"/>
              </a:lnSpc>
              <a:spcBef>
                <a:spcPts val="1000"/>
              </a:spcBef>
            </a:pPr>
            <a:r>
              <a:rPr lang="en-GB"/>
              <a:t>2. there is a risk to other people; </a:t>
            </a:r>
            <a:endParaRPr lang="en-US"/>
          </a:p>
          <a:p>
            <a:pPr>
              <a:lnSpc>
                <a:spcPct val="90000"/>
              </a:lnSpc>
              <a:spcBef>
                <a:spcPts val="1000"/>
              </a:spcBef>
            </a:pPr>
            <a:r>
              <a:rPr lang="en-GB"/>
              <a:t>3. there is a Statutory requirement to take action; </a:t>
            </a:r>
          </a:p>
          <a:p>
            <a:pPr>
              <a:lnSpc>
                <a:spcPct val="90000"/>
              </a:lnSpc>
              <a:spcBef>
                <a:spcPts val="1000"/>
              </a:spcBef>
            </a:pPr>
            <a:r>
              <a:rPr lang="en-GB"/>
              <a:t>4. there are public health concerns; </a:t>
            </a:r>
            <a:endParaRPr lang="en-US"/>
          </a:p>
          <a:p>
            <a:pPr>
              <a:lnSpc>
                <a:spcPct val="90000"/>
              </a:lnSpc>
              <a:spcBef>
                <a:spcPts val="1000"/>
              </a:spcBef>
            </a:pPr>
            <a:r>
              <a:rPr lang="en-GB"/>
              <a:t>5. the person is currently in an institutional setting such as a care home or hospital or there is a concern about a registered service; </a:t>
            </a:r>
          </a:p>
          <a:p>
            <a:pPr>
              <a:lnSpc>
                <a:spcPct val="90000"/>
              </a:lnSpc>
              <a:spcBef>
                <a:spcPts val="1000"/>
              </a:spcBef>
            </a:pPr>
            <a:r>
              <a:rPr lang="en-GB"/>
              <a:t>6. it is considered that the person may be under undue pressure; </a:t>
            </a:r>
          </a:p>
          <a:p>
            <a:pPr>
              <a:lnSpc>
                <a:spcPct val="90000"/>
              </a:lnSpc>
              <a:spcBef>
                <a:spcPts val="1000"/>
              </a:spcBef>
            </a:pPr>
            <a:r>
              <a:rPr lang="en-GB"/>
              <a:t>7. the allegation concerns a member of staff; 8. the person is pregnant in which case the Unborn Baby Protocol should be followed. You must discuss the suspected harm with your line manager and record appropriately regardless of consent</a:t>
            </a:r>
          </a:p>
        </p:txBody>
      </p:sp>
      <p:sp>
        <p:nvSpPr>
          <p:cNvPr id="4" name="Slide Number Placeholder 3"/>
          <p:cNvSpPr>
            <a:spLocks noGrp="1"/>
          </p:cNvSpPr>
          <p:nvPr>
            <p:ph type="sldNum" sz="quarter" idx="5"/>
          </p:nvPr>
        </p:nvSpPr>
        <p:spPr/>
        <p:txBody>
          <a:bodyPr/>
          <a:lstStyle/>
          <a:p>
            <a:fld id="{785FA5F8-D23E-404D-A782-416B2B4B581E}" type="slidenum">
              <a:rPr lang="en-GB" smtClean="0"/>
              <a:t>25</a:t>
            </a:fld>
            <a:endParaRPr lang="en-GB"/>
          </a:p>
        </p:txBody>
      </p:sp>
    </p:spTree>
    <p:extLst>
      <p:ext uri="{BB962C8B-B14F-4D97-AF65-F5344CB8AC3E}">
        <p14:creationId xmlns:p14="http://schemas.microsoft.com/office/powerpoint/2010/main" val="1062054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Richard</a:t>
            </a:r>
            <a:endParaRPr lang="en-US"/>
          </a:p>
          <a:p>
            <a:r>
              <a:rPr lang="en-GB"/>
              <a:t>When considering the 3 point test-</a:t>
            </a:r>
            <a:r>
              <a:rPr lang="en-GB" baseline="0"/>
              <a:t> ask yourself these three questions… </a:t>
            </a:r>
            <a:endParaRPr lang="en-GB"/>
          </a:p>
          <a:p>
            <a:r>
              <a:rPr lang="en-GB" baseline="0"/>
              <a:t>Do they have the skill – personal ability?</a:t>
            </a:r>
            <a:endParaRPr lang="en-GB" baseline="0">
              <a:ea typeface="Calibri"/>
              <a:cs typeface="Calibri"/>
            </a:endParaRPr>
          </a:p>
          <a:p>
            <a:r>
              <a:rPr lang="en-GB" baseline="0"/>
              <a:t>Means= material wherewithal</a:t>
            </a:r>
            <a:endParaRPr lang="en-GB" baseline="0">
              <a:ea typeface="Calibri"/>
              <a:cs typeface="Calibri"/>
            </a:endParaRPr>
          </a:p>
          <a:p>
            <a:r>
              <a:rPr lang="en-GB" baseline="0"/>
              <a:t>Opportunity – surrounding circumstances allow application of these</a:t>
            </a:r>
            <a:endParaRPr lang="en-GB" baseline="0">
              <a:ea typeface="Calibri"/>
              <a:cs typeface="Calibri"/>
            </a:endParaRPr>
          </a:p>
          <a:p>
            <a:endParaRPr lang="en-GB" baseline="0"/>
          </a:p>
          <a:p>
            <a:r>
              <a:rPr lang="en-GB" baseline="0"/>
              <a:t>Families may have </a:t>
            </a:r>
            <a:r>
              <a:rPr lang="en-GB" err="1"/>
              <a:t>hgh</a:t>
            </a:r>
            <a:r>
              <a:rPr lang="en-GB" baseline="0"/>
              <a:t> levels of worry about their loved ones who have high levels of care and support needs, every family has different dynamics and different attitudes but there is generally a tendency to prioritise safety</a:t>
            </a:r>
            <a:endParaRPr lang="en-GB" baseline="0">
              <a:ea typeface="Calibri"/>
              <a:cs typeface="Calibri"/>
            </a:endParaRPr>
          </a:p>
          <a:p>
            <a:endParaRPr lang="en-GB" baseline="0"/>
          </a:p>
          <a:p>
            <a:r>
              <a:rPr lang="en-GB" baseline="0"/>
              <a:t>When someone has capacity and are acting free from the influence of others, decision making is not </a:t>
            </a:r>
            <a:r>
              <a:rPr lang="en-GB" baseline="0" err="1"/>
              <a:t>impared</a:t>
            </a:r>
            <a:r>
              <a:rPr lang="en-GB" baseline="0"/>
              <a:t> by impact or trauma and no evidence of serious harm – should we look to be risk enablers?</a:t>
            </a:r>
            <a:endParaRPr lang="en-GB">
              <a:ea typeface="Calibri"/>
              <a:cs typeface="Calibri"/>
            </a:endParaRPr>
          </a:p>
        </p:txBody>
      </p:sp>
      <p:sp>
        <p:nvSpPr>
          <p:cNvPr id="4" name="Slide Number Placeholder 3"/>
          <p:cNvSpPr>
            <a:spLocks noGrp="1"/>
          </p:cNvSpPr>
          <p:nvPr>
            <p:ph type="sldNum" sz="quarter" idx="10"/>
          </p:nvPr>
        </p:nvSpPr>
        <p:spPr/>
        <p:txBody>
          <a:bodyPr/>
          <a:lstStyle/>
          <a:p>
            <a:fld id="{785FA5F8-D23E-404D-A782-416B2B4B581E}" type="slidenum">
              <a:rPr lang="en-GB" smtClean="0"/>
              <a:t>30</a:t>
            </a:fld>
            <a:endParaRPr lang="en-GB"/>
          </a:p>
        </p:txBody>
      </p:sp>
    </p:spTree>
    <p:extLst>
      <p:ext uri="{BB962C8B-B14F-4D97-AF65-F5344CB8AC3E}">
        <p14:creationId xmlns:p14="http://schemas.microsoft.com/office/powerpoint/2010/main" val="3992752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b="1">
                <a:ea typeface="Calibri"/>
                <a:cs typeface="Calibri"/>
              </a:rPr>
              <a:t>Richard</a:t>
            </a:r>
          </a:p>
          <a:p>
            <a:pPr marL="171450" indent="-171450">
              <a:buFont typeface="Arial" panose="020B0604020202020204" pitchFamily="34" charset="0"/>
              <a:buChar char="•"/>
            </a:pPr>
            <a:endParaRPr lang="en-GB">
              <a:cs typeface="Calibri"/>
            </a:endParaRPr>
          </a:p>
          <a:p>
            <a:r>
              <a:rPr lang="en-GB" b="1"/>
              <a:t>Mrs Eileen Anderson Referral </a:t>
            </a:r>
            <a:endParaRPr lang="en-GB"/>
          </a:p>
          <a:p>
            <a:r>
              <a:rPr lang="en-GB"/>
              <a:t>Mrs Anderson is an 80 year old woman who has been diagnosed with Alzheimer’s. She lives alone in a 2 story house. </a:t>
            </a:r>
            <a:endParaRPr lang="en-GB">
              <a:cs typeface="Calibri"/>
            </a:endParaRPr>
          </a:p>
          <a:p>
            <a:r>
              <a:rPr lang="en-GB"/>
              <a:t>Mrs Anderson was admitted to hospital on an emergency basis under section 36 of the Mental Health (Care and Treatment) Act 2003, compulsory measures were required on admission as she was refusing fluids and medical treatment. Mrs Anderson was diagnosed with a chest infection and UTI, she was described as unkept on admission, confused, constantly wandering and verbally aggressive. She is also doubly incontinent. </a:t>
            </a:r>
            <a:endParaRPr lang="en-GB">
              <a:cs typeface="Calibri"/>
            </a:endParaRPr>
          </a:p>
          <a:p>
            <a:endParaRPr lang="en-GB">
              <a:cs typeface="Calibri"/>
            </a:endParaRPr>
          </a:p>
        </p:txBody>
      </p:sp>
      <p:sp>
        <p:nvSpPr>
          <p:cNvPr id="4" name="Slide Number Placeholder 3"/>
          <p:cNvSpPr>
            <a:spLocks noGrp="1"/>
          </p:cNvSpPr>
          <p:nvPr>
            <p:ph type="sldNum" sz="quarter" idx="10"/>
          </p:nvPr>
        </p:nvSpPr>
        <p:spPr/>
        <p:txBody>
          <a:bodyPr/>
          <a:lstStyle/>
          <a:p>
            <a:fld id="{785FA5F8-D23E-404D-A782-416B2B4B581E}" type="slidenum">
              <a:rPr lang="en-GB" smtClean="0"/>
              <a:t>31</a:t>
            </a:fld>
            <a:endParaRPr lang="en-GB"/>
          </a:p>
        </p:txBody>
      </p:sp>
    </p:spTree>
    <p:extLst>
      <p:ext uri="{BB962C8B-B14F-4D97-AF65-F5344CB8AC3E}">
        <p14:creationId xmlns:p14="http://schemas.microsoft.com/office/powerpoint/2010/main" val="3568409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a:t>Richard</a:t>
            </a:r>
            <a:endParaRPr lang="en-US" b="1"/>
          </a:p>
          <a:p>
            <a:pPr marL="171450" indent="-171450">
              <a:buFont typeface="Arial" panose="020B0604020202020204" pitchFamily="34" charset="0"/>
              <a:buChar char="•"/>
            </a:pPr>
            <a:endParaRPr lang="en-GB">
              <a:cs typeface="Calibri"/>
            </a:endParaRPr>
          </a:p>
          <a:p>
            <a:r>
              <a:rPr lang="en-GB" b="1"/>
              <a:t>Mrs Eileen Anderson Referral </a:t>
            </a:r>
            <a:endParaRPr lang="en-GB"/>
          </a:p>
          <a:p>
            <a:r>
              <a:rPr lang="en-GB"/>
              <a:t>Mrs Anderson is an 80 year old woman who has been diagnosed with Alzheimer’s. She lives alone in a 2 story house. </a:t>
            </a:r>
            <a:endParaRPr lang="en-GB">
              <a:cs typeface="Calibri"/>
            </a:endParaRPr>
          </a:p>
          <a:p>
            <a:r>
              <a:rPr lang="en-GB"/>
              <a:t>Mrs Anderson was admitted to hospital on an emergency basis under section 36 of the Mental Health (Care and Treatment) Act 2003, compulsory measures were required on admission as she was refusing fluids and medical treatment. Mrs Anderson was diagnosed with a chest infection and UTI, she was described as unkept on admission, confused, constantly wandering and verbally aggressive. She is also doubly incontinent. </a:t>
            </a:r>
            <a:endParaRPr lang="en-GB">
              <a:cs typeface="Calibri"/>
            </a:endParaRPr>
          </a:p>
          <a:p>
            <a:endParaRPr lang="en-GB">
              <a:cs typeface="Calibri"/>
            </a:endParaRPr>
          </a:p>
        </p:txBody>
      </p:sp>
      <p:sp>
        <p:nvSpPr>
          <p:cNvPr id="4" name="Slide Number Placeholder 3"/>
          <p:cNvSpPr>
            <a:spLocks noGrp="1"/>
          </p:cNvSpPr>
          <p:nvPr>
            <p:ph type="sldNum" sz="quarter" idx="10"/>
          </p:nvPr>
        </p:nvSpPr>
        <p:spPr/>
        <p:txBody>
          <a:bodyPr/>
          <a:lstStyle/>
          <a:p>
            <a:fld id="{785FA5F8-D23E-404D-A782-416B2B4B581E}" type="slidenum">
              <a:rPr lang="en-GB" smtClean="0"/>
              <a:t>32</a:t>
            </a:fld>
            <a:endParaRPr lang="en-GB"/>
          </a:p>
        </p:txBody>
      </p:sp>
    </p:spTree>
    <p:extLst>
      <p:ext uri="{BB962C8B-B14F-4D97-AF65-F5344CB8AC3E}">
        <p14:creationId xmlns:p14="http://schemas.microsoft.com/office/powerpoint/2010/main" val="1889489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Richard</a:t>
            </a:r>
          </a:p>
        </p:txBody>
      </p:sp>
      <p:sp>
        <p:nvSpPr>
          <p:cNvPr id="4" name="Slide Number Placeholder 3"/>
          <p:cNvSpPr>
            <a:spLocks noGrp="1"/>
          </p:cNvSpPr>
          <p:nvPr>
            <p:ph type="sldNum" sz="quarter" idx="5"/>
          </p:nvPr>
        </p:nvSpPr>
        <p:spPr/>
        <p:txBody>
          <a:bodyPr/>
          <a:lstStyle/>
          <a:p>
            <a:fld id="{785FA5F8-D23E-404D-A782-416B2B4B581E}" type="slidenum">
              <a:rPr lang="en-GB" smtClean="0"/>
              <a:t>33</a:t>
            </a:fld>
            <a:endParaRPr lang="en-GB"/>
          </a:p>
        </p:txBody>
      </p:sp>
    </p:spTree>
    <p:extLst>
      <p:ext uri="{BB962C8B-B14F-4D97-AF65-F5344CB8AC3E}">
        <p14:creationId xmlns:p14="http://schemas.microsoft.com/office/powerpoint/2010/main" val="1752451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Richard</a:t>
            </a:r>
          </a:p>
        </p:txBody>
      </p:sp>
      <p:sp>
        <p:nvSpPr>
          <p:cNvPr id="4" name="Slide Number Placeholder 3"/>
          <p:cNvSpPr>
            <a:spLocks noGrp="1"/>
          </p:cNvSpPr>
          <p:nvPr>
            <p:ph type="sldNum" sz="quarter" idx="5"/>
          </p:nvPr>
        </p:nvSpPr>
        <p:spPr/>
        <p:txBody>
          <a:bodyPr/>
          <a:lstStyle/>
          <a:p>
            <a:fld id="{785FA5F8-D23E-404D-A782-416B2B4B581E}" type="slidenum">
              <a:rPr lang="en-GB" smtClean="0"/>
              <a:t>34</a:t>
            </a:fld>
            <a:endParaRPr lang="en-GB"/>
          </a:p>
        </p:txBody>
      </p:sp>
    </p:spTree>
    <p:extLst>
      <p:ext uri="{BB962C8B-B14F-4D97-AF65-F5344CB8AC3E}">
        <p14:creationId xmlns:p14="http://schemas.microsoft.com/office/powerpoint/2010/main" val="147402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baseline="0"/>
              <a:t>What type of decision maker do you think you are…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baseline="0"/>
              <a:t>What matters to you when making decisions? </a:t>
            </a:r>
            <a:endParaRPr lang="en-GB" b="1" baseline="0">
              <a:ea typeface="Calibri"/>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baseline="0"/>
              <a:t>The most difficult decision you’ve had to make in the last 7 days (which you are willing to share) </a:t>
            </a:r>
            <a:endParaRPr lang="en-GB" b="1" baseline="0">
              <a:ea typeface="Calibri"/>
              <a:cs typeface="Calibri"/>
            </a:endParaRPr>
          </a:p>
          <a:p>
            <a:pPr marL="228600" indent="-228600">
              <a:buFontTx/>
              <a:buAutoNum type="arabicPeriod"/>
              <a:defRPr/>
            </a:pPr>
            <a:endParaRPr lang="en-GB" b="1">
              <a:ea typeface="Calibri"/>
              <a:cs typeface="Calibri"/>
            </a:endParaRPr>
          </a:p>
          <a:p>
            <a:pPr marL="228600" indent="-228600">
              <a:buFontTx/>
              <a:buAutoNum type="arabicPeriod"/>
              <a:defRPr/>
            </a:pPr>
            <a:r>
              <a:rPr lang="en-GB" b="1">
                <a:ea typeface="Calibri"/>
                <a:cs typeface="Calibri"/>
              </a:rPr>
              <a:t>Laura</a:t>
            </a:r>
          </a:p>
        </p:txBody>
      </p:sp>
      <p:sp>
        <p:nvSpPr>
          <p:cNvPr id="4" name="Slide Number Placeholder 3"/>
          <p:cNvSpPr>
            <a:spLocks noGrp="1"/>
          </p:cNvSpPr>
          <p:nvPr>
            <p:ph type="sldNum" sz="quarter" idx="5"/>
          </p:nvPr>
        </p:nvSpPr>
        <p:spPr/>
        <p:txBody>
          <a:bodyPr/>
          <a:lstStyle/>
          <a:p>
            <a:fld id="{785FA5F8-D23E-404D-A782-416B2B4B581E}" type="slidenum">
              <a:rPr lang="en-GB" smtClean="0"/>
              <a:t>3</a:t>
            </a:fld>
            <a:endParaRPr lang="en-GB"/>
          </a:p>
        </p:txBody>
      </p:sp>
    </p:spTree>
    <p:extLst>
      <p:ext uri="{BB962C8B-B14F-4D97-AF65-F5344CB8AC3E}">
        <p14:creationId xmlns:p14="http://schemas.microsoft.com/office/powerpoint/2010/main" val="225491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5FA5F8-D23E-404D-A782-416B2B4B581E}" type="slidenum">
              <a:rPr lang="en-GB" smtClean="0"/>
              <a:t>4</a:t>
            </a:fld>
            <a:endParaRPr lang="en-GB"/>
          </a:p>
        </p:txBody>
      </p:sp>
    </p:spTree>
    <p:extLst>
      <p:ext uri="{BB962C8B-B14F-4D97-AF65-F5344CB8AC3E}">
        <p14:creationId xmlns:p14="http://schemas.microsoft.com/office/powerpoint/2010/main" val="1436705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Feedback – 1 point per heading per group </a:t>
            </a:r>
          </a:p>
          <a:p>
            <a:endParaRPr lang="en-US">
              <a:ea typeface="Calibri"/>
              <a:cs typeface="Calibri"/>
            </a:endParaRPr>
          </a:p>
          <a:p>
            <a:r>
              <a:rPr lang="en-US"/>
              <a:t>‘What types of accountability do I experience?’ ‘In what circumstances am I held accountable?’ </a:t>
            </a:r>
          </a:p>
          <a:p>
            <a:endParaRPr lang="en-US"/>
          </a:p>
          <a:p>
            <a:r>
              <a:rPr lang="en-US"/>
              <a:t>‘If there are several types of accountability mechanisms in play, do they affect my thinking in similar or different ways?’ </a:t>
            </a:r>
          </a:p>
          <a:p>
            <a:endParaRPr lang="en-US"/>
          </a:p>
          <a:p>
            <a:r>
              <a:rPr lang="en-US"/>
              <a:t>‘If you are adapting your decisions – or the presentation of those decisions – to suit the anticipated reactions of particular audiences, what effect is that having on the way in which you </a:t>
            </a:r>
            <a:r>
              <a:rPr lang="en-US" err="1"/>
              <a:t>analyse</a:t>
            </a:r>
            <a:r>
              <a:rPr lang="en-US"/>
              <a:t> information and make judgements?’</a:t>
            </a:r>
            <a:endParaRPr lang="en-US">
              <a:ea typeface="Calibri"/>
              <a:cs typeface="Calibri"/>
            </a:endParaRPr>
          </a:p>
          <a:p>
            <a:endParaRPr lang="en-US">
              <a:ea typeface="Calibri"/>
              <a:cs typeface="Calibri"/>
            </a:endParaRPr>
          </a:p>
          <a:p>
            <a:r>
              <a:rPr lang="en-US"/>
              <a:t>Language . The activities that make up defensible decisions may in themselves be neutral but, when we think about them in terms of the battle metaphor, we can see how this underlying concept could steer attitudes and practice in ways that practitioners don’t consciously </a:t>
            </a:r>
            <a:r>
              <a:rPr lang="en-US" err="1"/>
              <a:t>realise</a:t>
            </a:r>
            <a:r>
              <a:rPr lang="en-US"/>
              <a:t>.</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85FA5F8-D23E-404D-A782-416B2B4B581E}" type="slidenum">
              <a:rPr lang="en-GB" smtClean="0"/>
              <a:t>6</a:t>
            </a:fld>
            <a:endParaRPr lang="en-GB"/>
          </a:p>
        </p:txBody>
      </p:sp>
    </p:spTree>
    <p:extLst>
      <p:ext uri="{BB962C8B-B14F-4D97-AF65-F5344CB8AC3E}">
        <p14:creationId xmlns:p14="http://schemas.microsoft.com/office/powerpoint/2010/main" val="364122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Richard -</a:t>
            </a:r>
            <a:r>
              <a:rPr lang="en-US">
                <a:ea typeface="Calibri"/>
                <a:cs typeface="Calibri"/>
              </a:rPr>
              <a:t> The Childs World model</a:t>
            </a:r>
          </a:p>
          <a:p>
            <a:endParaRPr lang="en-US">
              <a:ea typeface="Calibri"/>
              <a:cs typeface="Calibri"/>
            </a:endParaRPr>
          </a:p>
          <a:p>
            <a:r>
              <a:rPr lang="en-US" i="1"/>
              <a:t>Applying an ecological perspective is a powerful antidote to the pre</a:t>
            </a:r>
            <a:r>
              <a:rPr lang="en-US" b="1" i="1"/>
              <a:t>[1]</a:t>
            </a:r>
            <a:r>
              <a:rPr lang="en-US" i="1"/>
              <a:t>dominating positivism inherent in technical–rational approaches, as it openly acknowledges the situated and constructed nature of such judgements, thereby supporting more rigorous appraisal of the data. Second, an ecological model provides practitioners with a means of examining their own sense-making activity as part of a larger set of interacting system</a:t>
            </a:r>
            <a:endParaRPr lang="en-US"/>
          </a:p>
          <a:p>
            <a:endParaRPr lang="en-US" i="1"/>
          </a:p>
          <a:p>
            <a:r>
              <a:rPr lang="en-US" i="1"/>
              <a:t>There is a small but growing body of empirical literature investigating the dynamics and outcomes of group decision making in social work (Kelly and Milner, 1996, 1999; Harlow, 2004; Harlow and Shardlow, 2006; Prince et al., 2005; Hitzler and Messmer, 2010; Roesch-Marsh, 2011). These studies indicate that groups can be just as prone to errors in judgement as individuals</a:t>
            </a:r>
            <a:endParaRPr lang="en-US"/>
          </a:p>
          <a:p>
            <a:r>
              <a:rPr lang="en-US" i="1"/>
              <a:t>The success of formal safeguarding decision-making groups is often determined by the quality of chairing (Harlow, 2004; Prince et al., 2005; Harlow and Shardlow, 2006). The chair must be able to surface the </a:t>
            </a:r>
            <a:r>
              <a:rPr lang="en-US" i="1" err="1"/>
              <a:t>rele</a:t>
            </a:r>
            <a:r>
              <a:rPr lang="en-US" b="1" i="1"/>
              <a:t>[1]</a:t>
            </a:r>
            <a:r>
              <a:rPr lang="en-US" i="1" err="1"/>
              <a:t>vant</a:t>
            </a:r>
            <a:r>
              <a:rPr lang="en-US" i="1"/>
              <a:t> information and analysis from each group member, maintain a clear distinction between fact, observation, allegation and opinion, and be able to help the group maintain its focus on the child and the child’s timescales (Calder, 2003; Prince et al., 2005).</a:t>
            </a:r>
            <a:endParaRPr lang="en-US"/>
          </a:p>
          <a:p>
            <a:endParaRPr lang="en-US" i="1"/>
          </a:p>
          <a:p>
            <a:r>
              <a:rPr lang="en-US" i="1" err="1"/>
              <a:t>Organisational</a:t>
            </a:r>
            <a:r>
              <a:rPr lang="en-US" i="1"/>
              <a:t> culture can be described as ‘a psycho-social process which makes a bridge between individuals’ inner worlds and the social institutions in which they live and work’ (Taylor et al., 2008, p. 24). The culture of the </a:t>
            </a:r>
            <a:r>
              <a:rPr lang="en-US" i="1" err="1"/>
              <a:t>organisation</a:t>
            </a:r>
            <a:r>
              <a:rPr lang="en-US" i="1"/>
              <a:t>, group and/or team and its norms can </a:t>
            </a:r>
            <a:r>
              <a:rPr lang="en-US" i="1" err="1"/>
              <a:t>influ</a:t>
            </a:r>
            <a:r>
              <a:rPr lang="en-US" b="1" i="1"/>
              <a:t>[1]</a:t>
            </a:r>
            <a:r>
              <a:rPr lang="en-US" i="1" err="1"/>
              <a:t>ence</a:t>
            </a:r>
            <a:r>
              <a:rPr lang="en-US" i="1"/>
              <a:t> how we frame decisions (Helm, 2016), how we construct a </a:t>
            </a:r>
            <a:r>
              <a:rPr lang="en-US" i="1" err="1"/>
              <a:t>narra</a:t>
            </a:r>
            <a:r>
              <a:rPr lang="en-US" b="1" i="1"/>
              <a:t>[1]</a:t>
            </a:r>
            <a:r>
              <a:rPr lang="en-US" i="1" err="1"/>
              <a:t>tive</a:t>
            </a:r>
            <a:r>
              <a:rPr lang="en-US" i="1"/>
              <a:t> about a service user and partner agency through a process of ‘telling’ the story of the case (White and Stancombe, 2003) A range of authors have also identified that managerialist and target-driven cultures have not led to improvements in practice and have in fact undermined the ethical core of the profession (Webb, 2006; Emond et al., 2013; Featherstone et al., 2014).</a:t>
            </a:r>
            <a:endParaRPr lang="en-US"/>
          </a:p>
          <a:p>
            <a:endParaRPr lang="en-US" i="1"/>
          </a:p>
          <a:p>
            <a:r>
              <a:rPr lang="en-US" i="1"/>
              <a:t>Whittaker has argued that ‘rather than viewing practitioners simply as passive victims caught up in an increasing spiral of overly prescriptive guidance and regulation’, we should seek to understand the ‘complex picture of the way in which practitioners make choices... it is only in the careful explication of these everyday processes that a deeper understanding can be gained’ (Whittaker, 2011, p. 492). </a:t>
            </a:r>
            <a:r>
              <a:rPr lang="en-US" i="1" err="1"/>
              <a:t>Pathologising</a:t>
            </a:r>
            <a:r>
              <a:rPr lang="en-US" i="1"/>
              <a:t> and </a:t>
            </a:r>
            <a:r>
              <a:rPr lang="en-US" i="1" err="1"/>
              <a:t>individualising</a:t>
            </a:r>
            <a:r>
              <a:rPr lang="en-US" i="1"/>
              <a:t> judgement renders the picture </a:t>
            </a:r>
            <a:r>
              <a:rPr lang="en-US" i="1" err="1"/>
              <a:t>incom</a:t>
            </a:r>
            <a:r>
              <a:rPr lang="en-US" b="1" i="1"/>
              <a:t>[1]</a:t>
            </a:r>
            <a:r>
              <a:rPr lang="en-US" i="1" err="1"/>
              <a:t>plete</a:t>
            </a:r>
            <a:r>
              <a:rPr lang="en-US" i="1"/>
              <a:t> yet there remains the challenge of mapping the territory between the prescribers/regulators and those professionals tasked with making judgements with the system constructed</a:t>
            </a:r>
            <a:endParaRPr lang="en-US"/>
          </a:p>
          <a:p>
            <a:endParaRPr lang="en-US" i="1">
              <a:ea typeface="Calibri"/>
              <a:cs typeface="Calibri"/>
            </a:endParaRPr>
          </a:p>
          <a:p>
            <a:r>
              <a:rPr lang="en-US" i="1">
                <a:ea typeface="Calibri"/>
                <a:cs typeface="Calibri"/>
              </a:rPr>
              <a:t>Throughout these sessions we will look at each angle of the triangle and what affects our decision making processes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85FA5F8-D23E-404D-A782-416B2B4B581E}" type="slidenum">
              <a:rPr lang="en-GB" smtClean="0"/>
              <a:t>7</a:t>
            </a:fld>
            <a:endParaRPr lang="en-GB"/>
          </a:p>
        </p:txBody>
      </p:sp>
    </p:spTree>
    <p:extLst>
      <p:ext uri="{BB962C8B-B14F-4D97-AF65-F5344CB8AC3E}">
        <p14:creationId xmlns:p14="http://schemas.microsoft.com/office/powerpoint/2010/main" val="3052223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t>BRichard</a:t>
            </a:r>
            <a:endParaRPr lang="en-US" err="1"/>
          </a:p>
          <a:p>
            <a:r>
              <a:rPr lang="en-US"/>
              <a:t>Has appropriate levels of knowledge and skill s </a:t>
            </a:r>
          </a:p>
          <a:p>
            <a:r>
              <a:rPr lang="en-US"/>
              <a:t>appropriate use of information s risk assessment grounded in evidence s</a:t>
            </a:r>
            <a:endParaRPr lang="en-US">
              <a:ea typeface="Calibri"/>
              <a:cs typeface="Calibri"/>
            </a:endParaRPr>
          </a:p>
          <a:p>
            <a:r>
              <a:rPr lang="en-US"/>
              <a:t> communication with relevant others s risk management plan linked to risks and risk level s </a:t>
            </a:r>
          </a:p>
          <a:p>
            <a:r>
              <a:rPr lang="en-US"/>
              <a:t>risk management plan delivered with integrity s</a:t>
            </a:r>
            <a:endParaRPr lang="en-US">
              <a:ea typeface="Calibri"/>
              <a:cs typeface="Calibri"/>
            </a:endParaRPr>
          </a:p>
          <a:p>
            <a:r>
              <a:rPr lang="en-US"/>
              <a:t> all reasonable steps taken s information collected and thoroughly evaluated s </a:t>
            </a:r>
          </a:p>
          <a:p>
            <a:r>
              <a:rPr lang="en-US"/>
              <a:t>clear recording. </a:t>
            </a:r>
          </a:p>
          <a:p>
            <a:r>
              <a:rPr lang="en-US"/>
              <a:t>(From </a:t>
            </a:r>
            <a:r>
              <a:rPr lang="en-US" err="1"/>
              <a:t>Kemshall</a:t>
            </a:r>
            <a:r>
              <a:rPr lang="en-US"/>
              <a:t> 1997)</a:t>
            </a:r>
          </a:p>
          <a:p>
            <a:endParaRPr lang="en-US">
              <a:ea typeface="Calibri"/>
              <a:cs typeface="Calibri"/>
            </a:endParaRPr>
          </a:p>
          <a:p>
            <a:r>
              <a:rPr lang="en-US">
                <a:ea typeface="Calibri"/>
                <a:cs typeface="Calibri"/>
              </a:rPr>
              <a:t>A degree of autonomy affects role and professionalism is affected </a:t>
            </a:r>
          </a:p>
          <a:p>
            <a:endParaRPr lang="en-US">
              <a:ea typeface="Calibri"/>
              <a:cs typeface="Calibri"/>
            </a:endParaRPr>
          </a:p>
          <a:p>
            <a:r>
              <a:rPr lang="en-US"/>
              <a:t>Problems in actually reaching a decision can include taking account of irrelevant information, and feeling overwhelmed by the greater awareness of possible outcomes that comes from having more information and a fear of being wrong. This last point is aptly </a:t>
            </a:r>
            <a:r>
              <a:rPr lang="en-US" err="1"/>
              <a:t>summarised</a:t>
            </a:r>
            <a:r>
              <a:rPr lang="en-US"/>
              <a:t> by Beckett et al. (writing about child protection but it could apply equally well to other settings): ‘To actually come to a conclusion carries the risk of discovering that one’s conclusion is wrong, and this creates an incentive to delay’ (2007, p.62).</a:t>
            </a:r>
            <a:endParaRPr lang="en-US">
              <a:ea typeface="Calibri"/>
              <a:cs typeface="Calibri"/>
            </a:endParaRPr>
          </a:p>
        </p:txBody>
      </p:sp>
      <p:sp>
        <p:nvSpPr>
          <p:cNvPr id="4" name="Slide Number Placeholder 3"/>
          <p:cNvSpPr>
            <a:spLocks noGrp="1"/>
          </p:cNvSpPr>
          <p:nvPr>
            <p:ph type="sldNum" sz="quarter" idx="5"/>
          </p:nvPr>
        </p:nvSpPr>
        <p:spPr/>
        <p:txBody>
          <a:bodyPr/>
          <a:lstStyle/>
          <a:p>
            <a:fld id="{785FA5F8-D23E-404D-A782-416B2B4B581E}" type="slidenum">
              <a:rPr lang="en-GB" smtClean="0"/>
              <a:t>8</a:t>
            </a:fld>
            <a:endParaRPr lang="en-GB"/>
          </a:p>
        </p:txBody>
      </p:sp>
    </p:spTree>
    <p:extLst>
      <p:ext uri="{BB962C8B-B14F-4D97-AF65-F5344CB8AC3E}">
        <p14:creationId xmlns:p14="http://schemas.microsoft.com/office/powerpoint/2010/main" val="415159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7ED77C1-64BE-344A-8840-5CE5369F3F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ED19E99-0B13-B44B-AECB-EF21AC7FB5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a:t>Richard</a:t>
            </a:r>
            <a:endParaRPr lang="en-US"/>
          </a:p>
          <a:p>
            <a:r>
              <a:rPr lang="en-GB"/>
              <a:t>The Act requires the principles to be applied when deciding which measure will be most suitable for meeting the needs of the individual</a:t>
            </a:r>
            <a:r>
              <a:rPr lang="en-GB" b="1"/>
              <a:t>. Any person or body </a:t>
            </a:r>
            <a:r>
              <a:rPr lang="en-GB"/>
              <a:t>taking a decision or action under the Act must be able to demonstrate that the principles in sections 1 and 2 have been applied. (so providing information, taking part in decision making forums)</a:t>
            </a:r>
          </a:p>
          <a:p>
            <a:pPr eaLnBrk="1" hangingPunct="1"/>
            <a:endParaRPr lang="en-GB" altLang="en-US"/>
          </a:p>
          <a:p>
            <a:pPr eaLnBrk="1" hangingPunct="1"/>
            <a:r>
              <a:rPr lang="en-US" altLang="en-US"/>
              <a:t>How could we evidence each of these principles in action – where may there be some difficulties? or imbalances?– discuss in groups</a:t>
            </a:r>
            <a:endParaRPr lang="en-US" altLang="en-US">
              <a:ea typeface="Calibri"/>
              <a:cs typeface="Calibri"/>
            </a:endParaRPr>
          </a:p>
          <a:p>
            <a:pPr eaLnBrk="1" hangingPunct="1"/>
            <a:endParaRPr lang="en-US" altLang="en-US"/>
          </a:p>
          <a:p>
            <a:pPr marL="342265" indent="-342265">
              <a:buFont typeface="Arial" panose="020B0604020202020204" pitchFamily="34" charset="0"/>
              <a:buChar char="•"/>
            </a:pPr>
            <a:r>
              <a:rPr lang="en-US" altLang="en-US"/>
              <a:t>Wishes – facilitate communication with which ever methods is appropriate, advanced statements, POA, chronology or case recordings, ACP</a:t>
            </a:r>
            <a:endParaRPr lang="en-US" altLang="en-US">
              <a:ea typeface="Calibri"/>
              <a:cs typeface="Calibri"/>
            </a:endParaRPr>
          </a:p>
          <a:p>
            <a:pPr marL="342265" indent="-342265">
              <a:buFont typeface="Arial" panose="020B0604020202020204" pitchFamily="34" charset="0"/>
              <a:buChar char="•"/>
            </a:pPr>
            <a:r>
              <a:rPr lang="en-US" altLang="en-US"/>
              <a:t>Views of others – undue pressure, increased risk, risk aversion,</a:t>
            </a:r>
            <a:endParaRPr lang="en-US" altLang="en-US">
              <a:ea typeface="Calibri"/>
              <a:cs typeface="Calibri"/>
            </a:endParaRPr>
          </a:p>
          <a:p>
            <a:pPr marL="342265" indent="-342265">
              <a:buFont typeface="Arial" panose="020B0604020202020204" pitchFamily="34" charset="0"/>
              <a:buChar char="•"/>
            </a:pPr>
            <a:r>
              <a:rPr lang="en-US" altLang="en-US"/>
              <a:t>Participation, advocacy (independent or informal), pre/post meetings prep to ascertain views, recording unmet communication needs, translation (sensory/language), flyers (Kate Fennel 2023 – “you walk in blind” “They all know each other” “ I didn’t know my role”</a:t>
            </a:r>
            <a:endParaRPr lang="en-US" altLang="en-US">
              <a:ea typeface="Calibri"/>
              <a:cs typeface="Calibri"/>
            </a:endParaRPr>
          </a:p>
          <a:p>
            <a:pPr marL="342265" indent="-342265">
              <a:buFont typeface="Arial" panose="020B0604020202020204" pitchFamily="34" charset="0"/>
              <a:buChar char="•"/>
            </a:pPr>
            <a:r>
              <a:rPr lang="en-US" altLang="en-US"/>
              <a:t>Support – extending or utilizing existing networks (</a:t>
            </a:r>
            <a:r>
              <a:rPr lang="en-US" altLang="en-US" err="1"/>
              <a:t>neighbours</a:t>
            </a:r>
            <a:r>
              <a:rPr lang="en-US" altLang="en-US"/>
              <a:t>, friends) formal supports and signposting</a:t>
            </a:r>
            <a:endParaRPr lang="en-US" altLang="en-US">
              <a:ea typeface="Calibri"/>
              <a:cs typeface="Calibri"/>
            </a:endParaRPr>
          </a:p>
          <a:p>
            <a:pPr marL="342265" indent="-342265">
              <a:buFont typeface="Arial" panose="020B0604020202020204" pitchFamily="34" charset="0"/>
              <a:buChar char="•"/>
            </a:pPr>
            <a:r>
              <a:rPr lang="en-US" altLang="en-US"/>
              <a:t>Less </a:t>
            </a:r>
            <a:r>
              <a:rPr lang="en-US" altLang="en-US" err="1"/>
              <a:t>Favourable</a:t>
            </a:r>
            <a:r>
              <a:rPr lang="en-US" altLang="en-US"/>
              <a:t> </a:t>
            </a:r>
            <a:r>
              <a:rPr lang="en-GB"/>
              <a:t>– there is a need to ensure that the adult is not treated, without justification, any less favourably than the way in which a person who is not an ‘adult at risk’ would be treated in a comparable situation. – example of someone using alcohol without or with an LD?</a:t>
            </a:r>
            <a:endParaRPr lang="en-GB">
              <a:ea typeface="Calibri"/>
              <a:cs typeface="Calibri"/>
            </a:endParaRPr>
          </a:p>
          <a:p>
            <a:pPr marL="456565" indent="-456565">
              <a:buFont typeface="Arial" panose="020B0604020202020204" pitchFamily="34" charset="0"/>
              <a:buChar char="•"/>
            </a:pPr>
            <a:r>
              <a:rPr lang="en-GB"/>
              <a:t>Abilities, background and characteristics - – including the adult’s age, sex, sexual orientation, religious persuasion, racial origin, ethnic group, and cultural and linguistic heritage. So as to more fully assess the abilities, background and characteristics of the adult, users of this Code may find it helpful to consider the wider protected characteristics list and definitions set out in the Equality Act 2010 for the purposes of that Act</a:t>
            </a:r>
            <a:endParaRPr lang="en-US">
              <a:ea typeface="Calibri" panose="020F0502020204030204"/>
              <a:cs typeface="Calibri" panose="020F0502020204030204"/>
            </a:endParaRPr>
          </a:p>
          <a:p>
            <a:pPr eaLnBrk="1" hangingPunct="1"/>
            <a:endParaRPr lang="en-US" altLang="en-US" sz="1900"/>
          </a:p>
          <a:p>
            <a:r>
              <a:rPr lang="en-US" altLang="en-US" sz="1900">
                <a:ea typeface="Calibri"/>
                <a:cs typeface="Calibri"/>
              </a:rPr>
              <a:t>Richard</a:t>
            </a:r>
          </a:p>
          <a:p>
            <a:pPr eaLnBrk="1" hangingPunct="1"/>
            <a:endParaRPr lang="en-US" altLang="en-US" sz="1900"/>
          </a:p>
          <a:p>
            <a:pPr eaLnBrk="1" hangingPunct="1"/>
            <a:endParaRPr lang="en-US" altLang="en-US" sz="1900"/>
          </a:p>
          <a:p>
            <a:endParaRPr lang="en-US" altLang="en-US" sz="1900">
              <a:ea typeface="Calibri" panose="020F0502020204030204"/>
              <a:cs typeface="Calibri" panose="020F0502020204030204"/>
            </a:endParaRPr>
          </a:p>
        </p:txBody>
      </p:sp>
      <p:sp>
        <p:nvSpPr>
          <p:cNvPr id="19460" name="Slide Number Placeholder 3">
            <a:extLst>
              <a:ext uri="{FF2B5EF4-FFF2-40B4-BE49-F238E27FC236}">
                <a16:creationId xmlns:a16="http://schemas.microsoft.com/office/drawing/2014/main" id="{2D018149-F294-244E-93C4-F196B80F93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881" indent="-285723">
              <a:spcBef>
                <a:spcPct val="30000"/>
              </a:spcBef>
              <a:defRPr sz="1200">
                <a:solidFill>
                  <a:schemeClr val="tx1"/>
                </a:solidFill>
                <a:latin typeface="Calibri" panose="020F0502020204030204" pitchFamily="34" charset="0"/>
              </a:defRPr>
            </a:lvl2pPr>
            <a:lvl3pPr marL="1142893" indent="-228579">
              <a:spcBef>
                <a:spcPct val="30000"/>
              </a:spcBef>
              <a:defRPr sz="1200">
                <a:solidFill>
                  <a:schemeClr val="tx1"/>
                </a:solidFill>
                <a:latin typeface="Calibri" panose="020F0502020204030204" pitchFamily="34" charset="0"/>
              </a:defRPr>
            </a:lvl3pPr>
            <a:lvl4pPr marL="1600051" indent="-228579">
              <a:spcBef>
                <a:spcPct val="30000"/>
              </a:spcBef>
              <a:defRPr sz="1200">
                <a:solidFill>
                  <a:schemeClr val="tx1"/>
                </a:solidFill>
                <a:latin typeface="Calibri" panose="020F0502020204030204" pitchFamily="34" charset="0"/>
              </a:defRPr>
            </a:lvl4pPr>
            <a:lvl5pPr marL="2057208" indent="-228579">
              <a:spcBef>
                <a:spcPct val="30000"/>
              </a:spcBef>
              <a:defRPr sz="1200">
                <a:solidFill>
                  <a:schemeClr val="tx1"/>
                </a:solidFill>
                <a:latin typeface="Calibri" panose="020F0502020204030204" pitchFamily="34" charset="0"/>
              </a:defRPr>
            </a:lvl5pPr>
            <a:lvl6pPr marL="2514365" indent="-228579" eaLnBrk="0" fontAlgn="base" hangingPunct="0">
              <a:spcBef>
                <a:spcPct val="30000"/>
              </a:spcBef>
              <a:spcAft>
                <a:spcPct val="0"/>
              </a:spcAft>
              <a:defRPr sz="1200">
                <a:solidFill>
                  <a:schemeClr val="tx1"/>
                </a:solidFill>
                <a:latin typeface="Calibri" panose="020F0502020204030204" pitchFamily="34" charset="0"/>
              </a:defRPr>
            </a:lvl6pPr>
            <a:lvl7pPr marL="2971522" indent="-228579" eaLnBrk="0" fontAlgn="base" hangingPunct="0">
              <a:spcBef>
                <a:spcPct val="30000"/>
              </a:spcBef>
              <a:spcAft>
                <a:spcPct val="0"/>
              </a:spcAft>
              <a:defRPr sz="1200">
                <a:solidFill>
                  <a:schemeClr val="tx1"/>
                </a:solidFill>
                <a:latin typeface="Calibri" panose="020F0502020204030204" pitchFamily="34" charset="0"/>
              </a:defRPr>
            </a:lvl7pPr>
            <a:lvl8pPr marL="3428680" indent="-228579" eaLnBrk="0" fontAlgn="base" hangingPunct="0">
              <a:spcBef>
                <a:spcPct val="30000"/>
              </a:spcBef>
              <a:spcAft>
                <a:spcPct val="0"/>
              </a:spcAft>
              <a:defRPr sz="1200">
                <a:solidFill>
                  <a:schemeClr val="tx1"/>
                </a:solidFill>
                <a:latin typeface="Calibri" panose="020F0502020204030204" pitchFamily="34" charset="0"/>
              </a:defRPr>
            </a:lvl8pPr>
            <a:lvl9pPr marL="3885837" indent="-22857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3D8963-C466-E741-B594-C8D4453AFF6C}" type="slidenum">
              <a:rPr lang="en-GB" altLang="en-US">
                <a:latin typeface="Times New Roman" panose="02020603050405020304" pitchFamily="18" charset="0"/>
              </a:rPr>
              <a:pPr>
                <a:spcBef>
                  <a:spcPct val="0"/>
                </a:spcBef>
              </a:pPr>
              <a:t>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067278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Laura</a:t>
            </a:r>
            <a:endParaRPr lang="en-US"/>
          </a:p>
          <a:p>
            <a:r>
              <a:rPr lang="en-GB"/>
              <a:t>Most people will be able to safeguard themselves through the ability to take clear and well thought through decisions about matters to do with their health and safety, and as such could not be regarded as adults at risk of harm within the terms of the Act. However, this will not be the case for all people, and when a person is deemed unable to safeguard themselves they will meet the first point of the three-point criteria.</a:t>
            </a:r>
            <a:endParaRPr lang="en-US">
              <a:ea typeface="Calibri"/>
              <a:cs typeface="Calibri"/>
            </a:endParaRPr>
          </a:p>
          <a:p>
            <a:r>
              <a:rPr lang="en-GB"/>
              <a:t>Note: An adult who is considered unwilling to safeguard themselves, rather than unable to safeguard themselves, may not be considered an adult at risk. This distinction requires careful consideration. All adults who have capacity have the right to make their own choices about their lives and these choices should be respected if they are made freely. </a:t>
            </a:r>
            <a:endParaRPr lang="en-GB">
              <a:ea typeface="Calibri"/>
              <a:cs typeface="Calibri"/>
            </a:endParaRPr>
          </a:p>
          <a:p>
            <a:r>
              <a:rPr lang="en-GB"/>
              <a:t>However, for many people the effects of </a:t>
            </a:r>
            <a:r>
              <a:rPr lang="en-GB" b="1"/>
              <a:t>trauma and/or adverse childhood experiences </a:t>
            </a:r>
            <a:r>
              <a:rPr lang="en-GB"/>
              <a:t>may impact upon both their ability to make and action decisions, and the type of choices they appear to make. In this context it is reasonable to envisage situations in which these experiences, and the cumulative impact of them through life, may very well have rendered some people effectively unable, through reliable decision making or action, to safeguard themselves. </a:t>
            </a:r>
            <a:endParaRPr lang="en-GB">
              <a:ea typeface="Calibri"/>
              <a:cs typeface="Calibri"/>
            </a:endParaRPr>
          </a:p>
          <a:p>
            <a:r>
              <a:rPr lang="en-GB"/>
              <a:t>Similar considerations apply to </a:t>
            </a:r>
            <a:r>
              <a:rPr lang="en-GB" b="1"/>
              <a:t>coercive control or undue pressure</a:t>
            </a:r>
            <a:r>
              <a:rPr lang="en-GB"/>
              <a:t>. In such situations the control exercised over a vulnerable person may also effectively render them unable to take or action decisions that would protect them from harm. It is therefore important, as part of the assessment, to understand the person’s decision-making processes. This should include an understanding of any factors which may have impacted upon them with the effect of impinging on, or detracting from, their ability to make and action free and informed decisions to safeguard themselves. This could therefore mean that in these circumstances they should be regarded as unable to safeguard themselves. Other circumstances can impact on the extent to which a person is meaningfully able to safeguard themselves. Refusing to give a random stranger money is, for example, very far removed from the situation where it is the person’s relative who is making such a request, and where the adult is dependent upon that relative for support. For fear of repercussions or removal of support, they may feel afraid of refusing the request. It is also important to bear in mind that an inability to safeguard oneself is not the same as an adult lacking mental capacity. </a:t>
            </a:r>
            <a:endParaRPr lang="en-GB">
              <a:ea typeface="Calibri"/>
              <a:cs typeface="Calibri"/>
            </a:endParaRPr>
          </a:p>
          <a:p>
            <a:r>
              <a:rPr lang="en-GB"/>
              <a:t>For example a person may have relevant mental capacity, but also have physical limitations that restrict their ability to implement actions to safeguard themselves. </a:t>
            </a:r>
            <a:endParaRPr lang="en-GB">
              <a:ea typeface="Calibri"/>
              <a:cs typeface="Calibri"/>
            </a:endParaRPr>
          </a:p>
          <a:p>
            <a:r>
              <a:rPr lang="en-GB"/>
              <a:t>Capacity applies to both decision making and the implementation of decisions. A person can have the capacity to make a particular decision but through illness or infirmity may not have the physical capacity to implement that decision.</a:t>
            </a:r>
            <a:endParaRPr lang="en-GB">
              <a:ea typeface="Calibri"/>
              <a:cs typeface="Calibri"/>
            </a:endParaRPr>
          </a:p>
          <a:p>
            <a:endParaRPr lang="en-GB" b="1">
              <a:ea typeface="Calibri"/>
              <a:cs typeface="Calibri"/>
            </a:endParaRPr>
          </a:p>
          <a:p>
            <a:endParaRPr lang="en-GB" b="1"/>
          </a:p>
          <a:p>
            <a:endParaRPr lang="en-GB" b="1"/>
          </a:p>
          <a:p>
            <a:r>
              <a:rPr lang="en-GB" b="1"/>
              <a:t>What do you mean by physical</a:t>
            </a:r>
            <a:r>
              <a:rPr lang="en-GB" b="1" baseline="0"/>
              <a:t> or mental infirmity?  </a:t>
            </a:r>
            <a:endParaRPr lang="en-GB">
              <a:ea typeface="Calibri"/>
              <a:cs typeface="Calibri"/>
            </a:endParaRPr>
          </a:p>
          <a:p>
            <a:r>
              <a:rPr lang="en-GB" sz="1200" b="0" i="0" kern="1200">
                <a:solidFill>
                  <a:schemeClr val="tx1"/>
                </a:solidFill>
                <a:effectLst/>
                <a:latin typeface="+mn-lt"/>
                <a:ea typeface="+mn-ea"/>
                <a:cs typeface="+mn-cs"/>
              </a:rPr>
              <a:t>Vulnerability is often defined as being at increased risk of harm or having reduced capacity or power to protect one’s </a:t>
            </a:r>
            <a:endParaRPr lang="en-GB" sz="1200" b="0" i="0" kern="1200">
              <a:solidFill>
                <a:schemeClr val="tx1"/>
              </a:solidFill>
              <a:effectLst/>
              <a:latin typeface="+mn-lt"/>
              <a:ea typeface="Calibri"/>
              <a:cs typeface="Calibri"/>
            </a:endParaRPr>
          </a:p>
          <a:p>
            <a:r>
              <a:rPr lang="en-GB" sz="1200" b="0" i="0" kern="1200">
                <a:solidFill>
                  <a:schemeClr val="tx1"/>
                </a:solidFill>
                <a:effectLst/>
                <a:latin typeface="+mn-lt"/>
                <a:ea typeface="+mn-ea"/>
                <a:cs typeface="+mn-cs"/>
              </a:rPr>
              <a:t>interests’ (Mackenzie 2014)</a:t>
            </a:r>
            <a:endParaRPr lang="en-GB" sz="1200" b="0" i="0" kern="1200">
              <a:solidFill>
                <a:schemeClr val="tx1"/>
              </a:solidFill>
              <a:effectLst/>
              <a:latin typeface="+mn-lt"/>
              <a:ea typeface="Calibri"/>
              <a:cs typeface="Calibri"/>
            </a:endParaRPr>
          </a:p>
          <a:p>
            <a:endParaRPr lang="en-GB">
              <a:ea typeface="Calibri"/>
              <a:cs typeface="Calibri"/>
            </a:endParaRPr>
          </a:p>
          <a:p>
            <a:endParaRPr lang="en-GB">
              <a:ea typeface="Calibri"/>
              <a:cs typeface="Calibri"/>
            </a:endParaRPr>
          </a:p>
          <a:p>
            <a:endParaRPr lang="en-GB" b="1">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785FA5F8-D23E-404D-A782-416B2B4B581E}" type="slidenum">
              <a:rPr lang="en-GB" smtClean="0"/>
              <a:t>10</a:t>
            </a:fld>
            <a:endParaRPr lang="en-GB"/>
          </a:p>
        </p:txBody>
      </p:sp>
    </p:spTree>
    <p:extLst>
      <p:ext uri="{BB962C8B-B14F-4D97-AF65-F5344CB8AC3E}">
        <p14:creationId xmlns:p14="http://schemas.microsoft.com/office/powerpoint/2010/main" val="105106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62FE88-40AB-4F7A-B703-E137691E1EB9}"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284543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2FE88-40AB-4F7A-B703-E137691E1EB9}"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257447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2FE88-40AB-4F7A-B703-E137691E1EB9}"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394092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2FE88-40AB-4F7A-B703-E137691E1EB9}"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350566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2FE88-40AB-4F7A-B703-E137691E1EB9}"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215335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62FE88-40AB-4F7A-B703-E137691E1EB9}"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319966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62FE88-40AB-4F7A-B703-E137691E1EB9}" type="datetimeFigureOut">
              <a:rPr lang="en-GB" smtClean="0"/>
              <a:t>02/06/2025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382117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62FE88-40AB-4F7A-B703-E137691E1EB9}" type="datetimeFigureOut">
              <a:rPr lang="en-GB" smtClean="0"/>
              <a:t>02/06/2025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29568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2FE88-40AB-4F7A-B703-E137691E1EB9}" type="datetimeFigureOut">
              <a:rPr lang="en-GB" smtClean="0"/>
              <a:t>02/06/2025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420296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2FE88-40AB-4F7A-B703-E137691E1EB9}"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103440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2FE88-40AB-4F7A-B703-E137691E1EB9}"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117171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2FE88-40AB-4F7A-B703-E137691E1EB9}" type="datetimeFigureOut">
              <a:rPr lang="en-GB" smtClean="0"/>
              <a:t>02/06/2025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2054E-0443-431E-A87E-4F0A9B82A1B9}" type="slidenum">
              <a:rPr lang="en-GB" smtClean="0"/>
              <a:t>‹#›</a:t>
            </a:fld>
            <a:endParaRPr lang="en-GB"/>
          </a:p>
        </p:txBody>
      </p:sp>
    </p:spTree>
    <p:extLst>
      <p:ext uri="{BB962C8B-B14F-4D97-AF65-F5344CB8AC3E}">
        <p14:creationId xmlns:p14="http://schemas.microsoft.com/office/powerpoint/2010/main" val="2050788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hodges-model.blogspot.com/2009/02/confidential-letter-to-self-and-you-and.html" TargetMode="External"/><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hyperlink" Target="https://pl.wikipedia.org/wiki/Microsoft_Team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4dc-gknSxd0?feature=oemb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enti.com/alnz2vsgaa9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5.jpeg"/><Relationship Id="rId7" Type="http://schemas.openxmlformats.org/officeDocument/2006/relationships/diagramColors" Target="../diagrams/colors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6.jpeg"/><Relationship Id="rId7" Type="http://schemas.openxmlformats.org/officeDocument/2006/relationships/diagramColors" Target="../diagrams/colors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7.jpeg"/><Relationship Id="rId7" Type="http://schemas.openxmlformats.org/officeDocument/2006/relationships/diagramColors" Target="../diagrams/colors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A19250D-D569-4232-9020-BD415AE51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54513" y="841375"/>
            <a:ext cx="3505200" cy="3114698"/>
          </a:xfrm>
        </p:spPr>
        <p:txBody>
          <a:bodyPr>
            <a:normAutofit/>
          </a:bodyPr>
          <a:lstStyle/>
          <a:p>
            <a:r>
              <a:rPr lang="en-GB" sz="3500" b="1">
                <a:solidFill>
                  <a:schemeClr val="bg1"/>
                </a:solidFill>
                <a:latin typeface="Century Gothic" panose="020B0502020202020204" pitchFamily="34" charset="0"/>
              </a:rPr>
              <a:t>Tayside Adult Support and Protection Defensible Decision-Making </a:t>
            </a:r>
          </a:p>
        </p:txBody>
      </p:sp>
      <p:grpSp>
        <p:nvGrpSpPr>
          <p:cNvPr id="33" name="Group 32">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34" name="Group 33">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38" name="Freeform: Shape 37">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36" name="Freeform: Shape 35">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1" name="Group 40">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42" name="Group 41">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46" name="Freeform: Shape 45">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44" name="Freeform: Shape 43">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p:cNvPicPr>
            <a:picLocks noChangeAspect="1"/>
          </p:cNvPicPr>
          <p:nvPr/>
        </p:nvPicPr>
        <p:blipFill>
          <a:blip r:embed="rId4"/>
          <a:stretch>
            <a:fillRect/>
          </a:stretch>
        </p:blipFill>
        <p:spPr>
          <a:xfrm>
            <a:off x="761083" y="1524002"/>
            <a:ext cx="1903660" cy="1859999"/>
          </a:xfrm>
          <a:custGeom>
            <a:avLst/>
            <a:gdLst/>
            <a:ahLst/>
            <a:cxnLst/>
            <a:rect l="l" t="t" r="r" b="b"/>
            <a:pathLst>
              <a:path w="2598738" h="1860001">
                <a:moveTo>
                  <a:pt x="0" y="0"/>
                </a:moveTo>
                <a:lnTo>
                  <a:pt x="2598738" y="0"/>
                </a:lnTo>
                <a:lnTo>
                  <a:pt x="2598738" y="1860001"/>
                </a:lnTo>
                <a:lnTo>
                  <a:pt x="0" y="1860001"/>
                </a:lnTo>
                <a:close/>
              </a:path>
            </a:pathLst>
          </a:custGeom>
        </p:spPr>
      </p:pic>
      <p:pic>
        <p:nvPicPr>
          <p:cNvPr id="3" name="Picture 2" descr="A logo of a person&#10;&#10;Description automatically generated">
            <a:extLst>
              <a:ext uri="{FF2B5EF4-FFF2-40B4-BE49-F238E27FC236}">
                <a16:creationId xmlns:a16="http://schemas.microsoft.com/office/drawing/2014/main" id="{2B377F10-1A21-EF1C-D10D-7C78718D7B62}"/>
              </a:ext>
            </a:extLst>
          </p:cNvPr>
          <p:cNvPicPr>
            <a:picLocks noChangeAspect="1"/>
          </p:cNvPicPr>
          <p:nvPr/>
        </p:nvPicPr>
        <p:blipFill>
          <a:blip r:embed="rId5"/>
          <a:stretch>
            <a:fillRect/>
          </a:stretch>
        </p:blipFill>
        <p:spPr>
          <a:xfrm>
            <a:off x="9373127" y="1524001"/>
            <a:ext cx="2297646" cy="1859999"/>
          </a:xfrm>
          <a:custGeom>
            <a:avLst/>
            <a:gdLst/>
            <a:ahLst/>
            <a:cxnLst/>
            <a:rect l="l" t="t" r="r" b="b"/>
            <a:pathLst>
              <a:path w="2598738" h="1860001">
                <a:moveTo>
                  <a:pt x="0" y="0"/>
                </a:moveTo>
                <a:lnTo>
                  <a:pt x="2598738" y="0"/>
                </a:lnTo>
                <a:lnTo>
                  <a:pt x="2598738" y="1860001"/>
                </a:lnTo>
                <a:lnTo>
                  <a:pt x="0" y="1860001"/>
                </a:lnTo>
                <a:close/>
              </a:path>
            </a:pathLst>
          </a:custGeom>
        </p:spPr>
      </p:pic>
      <p:pic>
        <p:nvPicPr>
          <p:cNvPr id="4" name="Picture 3"/>
          <p:cNvPicPr>
            <a:picLocks noChangeAspect="1"/>
          </p:cNvPicPr>
          <p:nvPr/>
        </p:nvPicPr>
        <p:blipFill>
          <a:blip r:embed="rId6"/>
          <a:stretch>
            <a:fillRect/>
          </a:stretch>
        </p:blipFill>
        <p:spPr>
          <a:xfrm>
            <a:off x="420519" y="3474000"/>
            <a:ext cx="2584788" cy="1860001"/>
          </a:xfrm>
          <a:custGeom>
            <a:avLst/>
            <a:gdLst/>
            <a:ahLst/>
            <a:cxnLst/>
            <a:rect l="l" t="t" r="r" b="b"/>
            <a:pathLst>
              <a:path w="2598738" h="1859999">
                <a:moveTo>
                  <a:pt x="0" y="0"/>
                </a:moveTo>
                <a:lnTo>
                  <a:pt x="2598738" y="0"/>
                </a:lnTo>
                <a:lnTo>
                  <a:pt x="2598738" y="1859999"/>
                </a:lnTo>
                <a:lnTo>
                  <a:pt x="0" y="1859999"/>
                </a:lnTo>
                <a:close/>
              </a:path>
            </a:pathLst>
          </a:custGeom>
        </p:spPr>
      </p:pic>
      <p:pic>
        <p:nvPicPr>
          <p:cNvPr id="6" name="Picture 5" descr="A logo with two people holding hands&#10;&#10;AI-generated content may be incorrect.">
            <a:extLst>
              <a:ext uri="{FF2B5EF4-FFF2-40B4-BE49-F238E27FC236}">
                <a16:creationId xmlns:a16="http://schemas.microsoft.com/office/drawing/2014/main" id="{FB6B7AED-4D48-7F76-8AD6-1712510E3A41}"/>
              </a:ext>
            </a:extLst>
          </p:cNvPr>
          <p:cNvPicPr>
            <a:picLocks noChangeAspect="1"/>
          </p:cNvPicPr>
          <p:nvPr/>
        </p:nvPicPr>
        <p:blipFill>
          <a:blip r:embed="rId7"/>
          <a:stretch>
            <a:fillRect/>
          </a:stretch>
        </p:blipFill>
        <p:spPr>
          <a:xfrm>
            <a:off x="9222581" y="3819285"/>
            <a:ext cx="2598738" cy="1169431"/>
          </a:xfrm>
          <a:custGeom>
            <a:avLst/>
            <a:gdLst/>
            <a:ahLst/>
            <a:cxnLst/>
            <a:rect l="l" t="t" r="r" b="b"/>
            <a:pathLst>
              <a:path w="2598738" h="1859999">
                <a:moveTo>
                  <a:pt x="0" y="0"/>
                </a:moveTo>
                <a:lnTo>
                  <a:pt x="2598738" y="0"/>
                </a:lnTo>
                <a:lnTo>
                  <a:pt x="2598738" y="1859999"/>
                </a:lnTo>
                <a:lnTo>
                  <a:pt x="0" y="1859999"/>
                </a:lnTo>
                <a:close/>
              </a:path>
            </a:pathLst>
          </a:custGeom>
        </p:spPr>
      </p:pic>
    </p:spTree>
    <p:extLst>
      <p:ext uri="{BB962C8B-B14F-4D97-AF65-F5344CB8AC3E}">
        <p14:creationId xmlns:p14="http://schemas.microsoft.com/office/powerpoint/2010/main" val="3276845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a:solidFill>
                  <a:srgbClr val="FFFFFF"/>
                </a:solidFill>
                <a:latin typeface="+mj-lt"/>
                <a:ea typeface="+mj-ea"/>
                <a:cs typeface="+mj-cs"/>
              </a:rPr>
              <a:t>Definition of an Adult at Risk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b="1"/>
              <a:t>Adults, aged 16 or over, who:</a:t>
            </a:r>
            <a:endParaRPr lang="en-US" sz="2400" b="1">
              <a:ea typeface="Calibri"/>
              <a:cs typeface="Calibri"/>
            </a:endParaRPr>
          </a:p>
          <a:p>
            <a:pPr indent="-228600">
              <a:lnSpc>
                <a:spcPct val="90000"/>
              </a:lnSpc>
              <a:spcAft>
                <a:spcPts val="600"/>
              </a:spcAft>
              <a:buFont typeface="Arial" panose="020B0604020202020204" pitchFamily="34" charset="0"/>
              <a:buChar char="•"/>
            </a:pPr>
            <a:endParaRPr lang="en-US" sz="2400">
              <a:ea typeface="Calibri"/>
              <a:cs typeface="Calibri"/>
            </a:endParaRPr>
          </a:p>
          <a:p>
            <a:pPr indent="-228600">
              <a:lnSpc>
                <a:spcPct val="90000"/>
              </a:lnSpc>
              <a:spcAft>
                <a:spcPts val="600"/>
              </a:spcAft>
              <a:buFont typeface="Arial" panose="020B0604020202020204" pitchFamily="34" charset="0"/>
              <a:buChar char="•"/>
            </a:pPr>
            <a:r>
              <a:rPr lang="en-US" sz="2400"/>
              <a:t>Are </a:t>
            </a:r>
            <a:r>
              <a:rPr lang="en-US" sz="2400" b="1">
                <a:highlight>
                  <a:srgbClr val="FFFF00"/>
                </a:highlight>
              </a:rPr>
              <a:t>unable to safeguard</a:t>
            </a:r>
            <a:r>
              <a:rPr lang="en-US" sz="2400" b="1"/>
              <a:t> </a:t>
            </a:r>
            <a:r>
              <a:rPr lang="en-US" sz="2400"/>
              <a:t>their own well-being, property, rights or other interests </a:t>
            </a:r>
            <a:r>
              <a:rPr lang="en-US" sz="2400" i="1"/>
              <a:t>and</a:t>
            </a:r>
            <a:r>
              <a:rPr lang="en-US" sz="2400"/>
              <a:t> </a:t>
            </a:r>
            <a:endParaRPr lang="en-US" sz="2400">
              <a:ea typeface="Calibri"/>
              <a:cs typeface="Calibri"/>
            </a:endParaRPr>
          </a:p>
          <a:p>
            <a:pPr indent="-228600">
              <a:lnSpc>
                <a:spcPct val="90000"/>
              </a:lnSpc>
              <a:spcAft>
                <a:spcPts val="600"/>
              </a:spcAft>
              <a:buFont typeface="Arial" panose="020B0604020202020204" pitchFamily="34" charset="0"/>
              <a:buChar char="•"/>
            </a:pPr>
            <a:endParaRPr lang="en-US" sz="2400">
              <a:ea typeface="Calibri"/>
              <a:cs typeface="Calibri"/>
            </a:endParaRPr>
          </a:p>
          <a:p>
            <a:pPr indent="-228600">
              <a:lnSpc>
                <a:spcPct val="90000"/>
              </a:lnSpc>
              <a:spcAft>
                <a:spcPts val="600"/>
              </a:spcAft>
              <a:buFont typeface="Arial" panose="020B0604020202020204" pitchFamily="34" charset="0"/>
              <a:buChar char="•"/>
            </a:pPr>
            <a:r>
              <a:rPr lang="en-US" sz="2400" b="1"/>
              <a:t>Are </a:t>
            </a:r>
            <a:r>
              <a:rPr lang="en-US" sz="2400" b="1">
                <a:highlight>
                  <a:srgbClr val="FFFF00"/>
                </a:highlight>
              </a:rPr>
              <a:t>at risk of harm</a:t>
            </a:r>
            <a:r>
              <a:rPr lang="en-US" sz="2400" b="1"/>
              <a:t> </a:t>
            </a:r>
            <a:r>
              <a:rPr lang="en-US" sz="2400" i="1"/>
              <a:t>and</a:t>
            </a:r>
            <a:endParaRPr lang="en-US" sz="2400" i="1">
              <a:ea typeface="Calibri"/>
              <a:cs typeface="Calibri"/>
            </a:endParaRPr>
          </a:p>
          <a:p>
            <a:pPr indent="-228600">
              <a:lnSpc>
                <a:spcPct val="90000"/>
              </a:lnSpc>
              <a:spcAft>
                <a:spcPts val="600"/>
              </a:spcAft>
              <a:buFont typeface="Arial" panose="020B0604020202020204" pitchFamily="34" charset="0"/>
              <a:buChar char="•"/>
            </a:pPr>
            <a:endParaRPr lang="en-US" sz="2400">
              <a:ea typeface="Calibri"/>
              <a:cs typeface="Calibri"/>
            </a:endParaRPr>
          </a:p>
          <a:p>
            <a:pPr indent="-228600">
              <a:lnSpc>
                <a:spcPct val="90000"/>
              </a:lnSpc>
              <a:spcAft>
                <a:spcPts val="600"/>
              </a:spcAft>
              <a:buFont typeface="Arial" panose="020B0604020202020204" pitchFamily="34" charset="0"/>
              <a:buChar char="•"/>
            </a:pPr>
            <a:r>
              <a:rPr lang="en-US" sz="2400"/>
              <a:t>Because they are affected by </a:t>
            </a:r>
            <a:r>
              <a:rPr lang="en-US" sz="2400">
                <a:highlight>
                  <a:srgbClr val="FFFF00"/>
                </a:highlight>
              </a:rPr>
              <a:t>disability, mental disorder, illness or physical or mental infirmity,</a:t>
            </a:r>
            <a:r>
              <a:rPr lang="en-US" sz="2400"/>
              <a:t> are </a:t>
            </a:r>
            <a:r>
              <a:rPr lang="en-US" sz="2400" b="1">
                <a:highlight>
                  <a:srgbClr val="FFFF00"/>
                </a:highlight>
              </a:rPr>
              <a:t>more vulnerable</a:t>
            </a:r>
            <a:r>
              <a:rPr lang="en-US" sz="2400" b="1"/>
              <a:t> </a:t>
            </a:r>
            <a:r>
              <a:rPr lang="en-US" sz="2400"/>
              <a:t>to being harmed than adults who are not so affected.</a:t>
            </a:r>
            <a:endParaRPr lang="en-US" sz="2400">
              <a:ea typeface="Calibri"/>
              <a:cs typeface="Calibri"/>
            </a:endParaRPr>
          </a:p>
          <a:p>
            <a:pPr marL="457200" indent="-228600">
              <a:lnSpc>
                <a:spcPct val="90000"/>
              </a:lnSpc>
              <a:spcAft>
                <a:spcPts val="600"/>
              </a:spcAft>
              <a:buFont typeface="Arial" panose="020B0604020202020204" pitchFamily="34" charset="0"/>
              <a:buChar char="•"/>
              <a:defRPr/>
            </a:pPr>
            <a:endParaRPr lang="en-US"/>
          </a:p>
        </p:txBody>
      </p:sp>
    </p:spTree>
    <p:extLst>
      <p:ext uri="{BB962C8B-B14F-4D97-AF65-F5344CB8AC3E}">
        <p14:creationId xmlns:p14="http://schemas.microsoft.com/office/powerpoint/2010/main" val="123826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9278" y="1233241"/>
            <a:ext cx="3240506" cy="4064628"/>
          </a:xfrm>
        </p:spPr>
        <p:txBody>
          <a:bodyPr vert="horz" lIns="91440" tIns="45720" rIns="91440" bIns="45720" rtlCol="0" anchor="ctr">
            <a:normAutofit/>
          </a:bodyPr>
          <a:lstStyle/>
          <a:p>
            <a:r>
              <a:rPr lang="en-US" sz="3700" b="1" kern="1200">
                <a:solidFill>
                  <a:srgbClr val="FFFFFF"/>
                </a:solidFill>
                <a:latin typeface="+mj-lt"/>
                <a:ea typeface="+mj-ea"/>
                <a:cs typeface="+mj-cs"/>
              </a:rPr>
              <a:t>Breaking down the 3 Point Criteria (test)</a:t>
            </a:r>
            <a:br>
              <a:rPr lang="en-US" sz="3700" b="1" kern="1200">
                <a:solidFill>
                  <a:srgbClr val="FFFFFF"/>
                </a:solidFill>
                <a:latin typeface="+mj-lt"/>
                <a:ea typeface="+mj-ea"/>
                <a:cs typeface="+mj-cs"/>
              </a:rPr>
            </a:br>
            <a:r>
              <a:rPr lang="en-US" sz="3700" b="1" kern="1200">
                <a:solidFill>
                  <a:srgbClr val="FFFFFF"/>
                </a:solidFill>
                <a:latin typeface="+mj-lt"/>
                <a:ea typeface="+mj-ea"/>
                <a:cs typeface="+mj-cs"/>
              </a:rPr>
              <a:t>“Unable to safeguard” (c.1)</a:t>
            </a:r>
          </a:p>
        </p:txBody>
      </p:sp>
      <p:sp>
        <p:nvSpPr>
          <p:cNvPr id="28" name="Freeform: Shape 27">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p:cNvSpPr/>
          <p:nvPr/>
        </p:nvSpPr>
        <p:spPr>
          <a:xfrm>
            <a:off x="6096000" y="820880"/>
            <a:ext cx="5257799" cy="48893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defRPr/>
            </a:pPr>
            <a:endParaRPr lang="en-US"/>
          </a:p>
          <a:p>
            <a:pPr indent="-228600">
              <a:lnSpc>
                <a:spcPct val="90000"/>
              </a:lnSpc>
              <a:spcAft>
                <a:spcPts val="600"/>
              </a:spcAft>
              <a:buFont typeface="Arial" panose="020B0604020202020204" pitchFamily="34" charset="0"/>
              <a:buChar char="•"/>
              <a:defRPr/>
            </a:pPr>
            <a:endParaRPr lang="en-US"/>
          </a:p>
          <a:p>
            <a:pPr indent="-228600">
              <a:lnSpc>
                <a:spcPct val="90000"/>
              </a:lnSpc>
              <a:spcAft>
                <a:spcPts val="600"/>
              </a:spcAft>
              <a:buFont typeface="Arial" panose="020B0604020202020204" pitchFamily="34" charset="0"/>
              <a:buChar char="•"/>
              <a:defRPr/>
            </a:pPr>
            <a:endParaRPr lang="en-US"/>
          </a:p>
          <a:p>
            <a:pPr indent="-228600">
              <a:lnSpc>
                <a:spcPct val="90000"/>
              </a:lnSpc>
              <a:spcAft>
                <a:spcPts val="600"/>
              </a:spcAft>
              <a:buFont typeface="Arial" panose="020B0604020202020204" pitchFamily="34" charset="0"/>
              <a:buChar char="•"/>
              <a:defRPr/>
            </a:pPr>
            <a:endParaRPr lang="en-US"/>
          </a:p>
          <a:p>
            <a:pPr indent="-228600">
              <a:lnSpc>
                <a:spcPct val="90000"/>
              </a:lnSpc>
              <a:spcAft>
                <a:spcPts val="600"/>
              </a:spcAft>
              <a:buFont typeface="Arial" panose="020B0604020202020204" pitchFamily="34" charset="0"/>
              <a:buChar char="•"/>
              <a:defRPr/>
            </a:pPr>
            <a:r>
              <a:rPr lang="en-US"/>
              <a:t>Not formally defined in the Act or guidance</a:t>
            </a:r>
          </a:p>
          <a:p>
            <a:pPr indent="-228600">
              <a:lnSpc>
                <a:spcPct val="90000"/>
              </a:lnSpc>
              <a:spcAft>
                <a:spcPts val="600"/>
              </a:spcAft>
              <a:buFont typeface="Arial" panose="020B0604020202020204" pitchFamily="34" charset="0"/>
              <a:buChar char="•"/>
              <a:defRPr/>
            </a:pPr>
            <a:endParaRPr lang="en-US"/>
          </a:p>
          <a:p>
            <a:pPr marL="228600" indent="-228600">
              <a:lnSpc>
                <a:spcPct val="90000"/>
              </a:lnSpc>
              <a:spcAft>
                <a:spcPts val="600"/>
              </a:spcAft>
              <a:buFont typeface="Arial" panose="020B0604020202020204" pitchFamily="34" charset="0"/>
              <a:buChar char="•"/>
              <a:defRPr/>
            </a:pPr>
            <a:r>
              <a:rPr lang="en-US"/>
              <a:t>Referenced in COP from Oxford English Dictionary as </a:t>
            </a:r>
            <a:r>
              <a:rPr lang="en-US">
                <a:highlight>
                  <a:srgbClr val="FFFF00"/>
                </a:highlight>
              </a:rPr>
              <a:t>“lacking the skill, means or opportunity to do something”</a:t>
            </a:r>
            <a:endParaRPr lang="en-US">
              <a:highlight>
                <a:srgbClr val="FFFF00"/>
              </a:highlight>
              <a:ea typeface="Calibri"/>
              <a:cs typeface="Calibri"/>
            </a:endParaRPr>
          </a:p>
          <a:p>
            <a:pPr indent="-228600">
              <a:lnSpc>
                <a:spcPct val="90000"/>
              </a:lnSpc>
              <a:spcAft>
                <a:spcPts val="600"/>
              </a:spcAft>
              <a:buFont typeface="Arial" panose="020B0604020202020204" pitchFamily="34" charset="0"/>
              <a:buChar char="•"/>
              <a:defRPr/>
            </a:pPr>
            <a:endParaRPr lang="en-US"/>
          </a:p>
          <a:p>
            <a:pPr indent="-228600">
              <a:lnSpc>
                <a:spcPct val="90000"/>
              </a:lnSpc>
              <a:spcAft>
                <a:spcPts val="600"/>
              </a:spcAft>
              <a:buFont typeface="Arial" panose="020B0604020202020204" pitchFamily="34" charset="0"/>
              <a:buChar char="•"/>
              <a:defRPr/>
            </a:pPr>
            <a:r>
              <a:rPr lang="en-US"/>
              <a:t>Scottish Government Guidance must be considered by LA and health professionals (but not necessarily the Courts)</a:t>
            </a:r>
            <a:endParaRPr lang="en-US">
              <a:ea typeface="Calibri"/>
              <a:cs typeface="Calibri"/>
            </a:endParaRPr>
          </a:p>
          <a:p>
            <a:pPr indent="-228600">
              <a:lnSpc>
                <a:spcPct val="90000"/>
              </a:lnSpc>
              <a:spcAft>
                <a:spcPts val="600"/>
              </a:spcAft>
              <a:buFont typeface="Arial" panose="020B0604020202020204" pitchFamily="34" charset="0"/>
              <a:buChar char="•"/>
              <a:defRPr/>
            </a:pPr>
            <a:endParaRPr lang="en-US"/>
          </a:p>
          <a:p>
            <a:pPr marL="457200" indent="-228600">
              <a:lnSpc>
                <a:spcPct val="90000"/>
              </a:lnSpc>
              <a:spcAft>
                <a:spcPts val="600"/>
              </a:spcAft>
              <a:buFont typeface="Arial" panose="020B0604020202020204" pitchFamily="34" charset="0"/>
              <a:buChar char="•"/>
              <a:defRPr/>
            </a:pPr>
            <a:endParaRPr lang="en-US"/>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0817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ood human figure">
            <a:extLst>
              <a:ext uri="{FF2B5EF4-FFF2-40B4-BE49-F238E27FC236}">
                <a16:creationId xmlns:a16="http://schemas.microsoft.com/office/drawing/2014/main" id="{FD41C1E6-BCB0-417C-1E53-FEB7BE03D1C9}"/>
              </a:ext>
            </a:extLst>
          </p:cNvPr>
          <p:cNvPicPr>
            <a:picLocks noChangeAspect="1"/>
          </p:cNvPicPr>
          <p:nvPr/>
        </p:nvPicPr>
        <p:blipFill rotWithShape="1">
          <a:blip r:embed="rId3"/>
          <a:srcRect r="3182" b="-1"/>
          <a:stretch/>
        </p:blipFill>
        <p:spPr>
          <a:xfrm>
            <a:off x="-86244" y="100652"/>
            <a:ext cx="9947062" cy="6857990"/>
          </a:xfrm>
          <a:prstGeom prst="rect">
            <a:avLst/>
          </a:prstGeom>
        </p:spPr>
      </p:pic>
      <p:sp>
        <p:nvSpPr>
          <p:cNvPr id="2" name="Title 1"/>
          <p:cNvSpPr>
            <a:spLocks noGrp="1"/>
          </p:cNvSpPr>
          <p:nvPr>
            <p:ph type="title"/>
          </p:nvPr>
        </p:nvSpPr>
        <p:spPr>
          <a:xfrm>
            <a:off x="6263928" y="-219610"/>
            <a:ext cx="6652991" cy="1617176"/>
          </a:xfrm>
        </p:spPr>
        <p:txBody>
          <a:bodyPr vert="horz" lIns="91440" tIns="45720" rIns="91440" bIns="45720" rtlCol="0" anchor="b">
            <a:normAutofit/>
          </a:bodyPr>
          <a:lstStyle/>
          <a:p>
            <a:r>
              <a:rPr lang="en-US" sz="4000" b="1"/>
              <a:t>“Unable to safeguard” (C.1)</a:t>
            </a:r>
            <a:endParaRPr lang="en-US" sz="3600" b="1"/>
          </a:p>
        </p:txBody>
      </p:sp>
      <p:sp>
        <p:nvSpPr>
          <p:cNvPr id="3" name="Rectangle 2"/>
          <p:cNvSpPr/>
          <p:nvPr/>
        </p:nvSpPr>
        <p:spPr>
          <a:xfrm>
            <a:off x="6005135" y="1687559"/>
            <a:ext cx="6207294" cy="3476439"/>
          </a:xfrm>
          <a:prstGeom prst="rect">
            <a:avLst/>
          </a:prstGeom>
        </p:spPr>
        <p:txBody>
          <a:bodyPr vert="horz" lIns="91440" tIns="45720" rIns="91440" bIns="45720" rtlCol="0" anchor="t">
            <a:noAutofit/>
          </a:bodyPr>
          <a:lstStyle/>
          <a:p>
            <a:pPr>
              <a:lnSpc>
                <a:spcPct val="90000"/>
              </a:lnSpc>
              <a:spcAft>
                <a:spcPts val="600"/>
              </a:spcAft>
              <a:defRPr/>
            </a:pPr>
            <a:endParaRPr lang="en-US" sz="2800" b="1">
              <a:cs typeface="Calibri"/>
            </a:endParaRPr>
          </a:p>
          <a:p>
            <a:pPr marL="457200" indent="-228600">
              <a:lnSpc>
                <a:spcPct val="90000"/>
              </a:lnSpc>
              <a:spcAft>
                <a:spcPts val="600"/>
              </a:spcAft>
              <a:buFont typeface="Arial" panose="020B0604020202020204" pitchFamily="34" charset="0"/>
              <a:buChar char="•"/>
              <a:defRPr/>
            </a:pPr>
            <a:r>
              <a:rPr lang="en-US" sz="2800" b="1"/>
              <a:t>Unable</a:t>
            </a:r>
            <a:r>
              <a:rPr lang="en-US" sz="2800"/>
              <a:t> as “lacking the necessary power, ability or authority (to do something); not able”</a:t>
            </a:r>
          </a:p>
          <a:p>
            <a:pPr marL="457200" indent="-228600">
              <a:lnSpc>
                <a:spcPct val="90000"/>
              </a:lnSpc>
              <a:spcAft>
                <a:spcPts val="600"/>
              </a:spcAft>
              <a:buFont typeface="Arial" panose="020B0604020202020204" pitchFamily="34" charset="0"/>
              <a:buChar char="•"/>
              <a:defRPr/>
            </a:pPr>
            <a:endParaRPr lang="en-US" sz="2800"/>
          </a:p>
          <a:p>
            <a:pPr marL="457200" indent="-228600">
              <a:lnSpc>
                <a:spcPct val="90000"/>
              </a:lnSpc>
              <a:spcAft>
                <a:spcPts val="600"/>
              </a:spcAft>
              <a:buFont typeface="Arial" panose="020B0604020202020204" pitchFamily="34" charset="0"/>
              <a:buChar char="•"/>
              <a:defRPr/>
            </a:pPr>
            <a:r>
              <a:rPr lang="en-US" sz="2800" b="1">
                <a:cs typeface="Calibri"/>
              </a:rPr>
              <a:t>Unwilling</a:t>
            </a:r>
            <a:r>
              <a:rPr lang="en-US" sz="2800">
                <a:cs typeface="Calibri"/>
              </a:rPr>
              <a:t> is defined as “</a:t>
            </a:r>
            <a:r>
              <a:rPr lang="en-US" sz="2800" err="1">
                <a:cs typeface="Calibri"/>
              </a:rPr>
              <a:t>unfavourably</a:t>
            </a:r>
            <a:r>
              <a:rPr lang="en-US" sz="2800">
                <a:cs typeface="Calibri"/>
              </a:rPr>
              <a:t> inclined, reluctant” and may describe someone who is aware but still makes a deliberate choice </a:t>
            </a:r>
          </a:p>
          <a:p>
            <a:pPr marL="228600">
              <a:lnSpc>
                <a:spcPct val="90000"/>
              </a:lnSpc>
              <a:spcAft>
                <a:spcPts val="600"/>
              </a:spcAft>
              <a:defRPr/>
            </a:pPr>
            <a:endParaRPr lang="en-US" sz="2800">
              <a:cs typeface="Calibri"/>
            </a:endParaRPr>
          </a:p>
          <a:p>
            <a:pPr marL="228600">
              <a:lnSpc>
                <a:spcPct val="90000"/>
              </a:lnSpc>
              <a:spcAft>
                <a:spcPts val="600"/>
              </a:spcAft>
              <a:defRPr/>
            </a:pPr>
            <a:r>
              <a:rPr lang="en-US" sz="2800" b="1">
                <a:cs typeface="Calibri"/>
              </a:rPr>
              <a:t>(Collins English Dictionary in COP, 2022)</a:t>
            </a:r>
          </a:p>
          <a:p>
            <a:pPr indent="-228600">
              <a:lnSpc>
                <a:spcPct val="90000"/>
              </a:lnSpc>
              <a:spcAft>
                <a:spcPts val="600"/>
              </a:spcAft>
              <a:buFont typeface="Arial" panose="020B0604020202020204" pitchFamily="34" charset="0"/>
              <a:buChar char="•"/>
              <a:defRPr/>
            </a:pPr>
            <a:endParaRPr lang="en-US" sz="2800">
              <a:cs typeface="Calibri"/>
            </a:endParaRPr>
          </a:p>
          <a:p>
            <a:pPr marL="457200" indent="-228600">
              <a:lnSpc>
                <a:spcPct val="90000"/>
              </a:lnSpc>
              <a:spcAft>
                <a:spcPts val="600"/>
              </a:spcAft>
              <a:buFont typeface="Arial" panose="020B0604020202020204" pitchFamily="34" charset="0"/>
              <a:buChar char="•"/>
              <a:defRPr/>
            </a:pPr>
            <a:endParaRPr lang="en-US" sz="2800">
              <a:cs typeface="Calibri"/>
            </a:endParaRPr>
          </a:p>
        </p:txBody>
      </p:sp>
    </p:spTree>
    <p:extLst>
      <p:ext uri="{BB962C8B-B14F-4D97-AF65-F5344CB8AC3E}">
        <p14:creationId xmlns:p14="http://schemas.microsoft.com/office/powerpoint/2010/main" val="67973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a:solidFill>
                  <a:srgbClr val="FFFFFF"/>
                </a:solidFill>
                <a:latin typeface="+mj-lt"/>
                <a:ea typeface="+mj-ea"/>
                <a:cs typeface="+mj-cs"/>
              </a:rPr>
              <a:t>Breaking down the "3 point criteria (test)"</a:t>
            </a:r>
            <a:br>
              <a:rPr lang="en-US" b="1" kern="1200">
                <a:solidFill>
                  <a:srgbClr val="FFFFFF"/>
                </a:solidFill>
                <a:latin typeface="+mj-lt"/>
                <a:ea typeface="+mj-ea"/>
                <a:cs typeface="+mj-cs"/>
              </a:rPr>
            </a:br>
            <a:r>
              <a:rPr lang="en-US" b="1" kern="1200">
                <a:solidFill>
                  <a:srgbClr val="FFFFFF"/>
                </a:solidFill>
                <a:latin typeface="+mj-lt"/>
                <a:ea typeface="+mj-ea"/>
                <a:cs typeface="+mj-cs"/>
              </a:rPr>
              <a:t>At Risk of Harm (c.2)</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p:cNvSpPr/>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t>Adults are deemed to be “</a:t>
            </a:r>
            <a:r>
              <a:rPr lang="en-US" sz="1700" b="1"/>
              <a:t>at risk of harm</a:t>
            </a:r>
            <a:r>
              <a:rPr lang="en-US" sz="1700"/>
              <a:t>” when; </a:t>
            </a:r>
          </a:p>
          <a:p>
            <a:pPr indent="-228600">
              <a:lnSpc>
                <a:spcPct val="90000"/>
              </a:lnSpc>
              <a:spcAft>
                <a:spcPts val="600"/>
              </a:spcAft>
              <a:buFont typeface="Arial" panose="020B0604020202020204" pitchFamily="34" charset="0"/>
              <a:buChar char="•"/>
            </a:pPr>
            <a:endParaRPr lang="en-US" sz="1700"/>
          </a:p>
          <a:p>
            <a:pPr marL="457200" indent="-228600">
              <a:lnSpc>
                <a:spcPct val="90000"/>
              </a:lnSpc>
              <a:spcAft>
                <a:spcPts val="600"/>
              </a:spcAft>
              <a:buFont typeface="Arial" panose="020B0604020202020204" pitchFamily="34" charset="0"/>
              <a:buChar char="•"/>
            </a:pPr>
            <a:r>
              <a:rPr lang="en-US" sz="1700"/>
              <a:t>Another person(s) conduct is causing (or is likely to cause) the adult to be harmed</a:t>
            </a:r>
          </a:p>
          <a:p>
            <a:pPr marL="457200" indent="-228600">
              <a:lnSpc>
                <a:spcPct val="90000"/>
              </a:lnSpc>
              <a:spcAft>
                <a:spcPts val="600"/>
              </a:spcAft>
              <a:buFont typeface="Arial" panose="020B0604020202020204" pitchFamily="34" charset="0"/>
              <a:buChar char="•"/>
            </a:pPr>
            <a:endParaRPr lang="en-US" sz="1700"/>
          </a:p>
          <a:p>
            <a:pPr marL="457200" indent="-228600">
              <a:lnSpc>
                <a:spcPct val="90000"/>
              </a:lnSpc>
              <a:spcAft>
                <a:spcPts val="600"/>
              </a:spcAft>
              <a:buFont typeface="Arial" panose="020B0604020202020204" pitchFamily="34" charset="0"/>
              <a:buChar char="•"/>
            </a:pPr>
            <a:r>
              <a:rPr lang="en-US" sz="1700"/>
              <a:t>The adult is engaging (or is likely to engage) in conduct, which causes (or is likely to cause) self-harm (s.3 (2))</a:t>
            </a:r>
          </a:p>
          <a:p>
            <a:pPr marL="457200" indent="-228600">
              <a:lnSpc>
                <a:spcPct val="90000"/>
              </a:lnSpc>
              <a:spcAft>
                <a:spcPts val="600"/>
              </a:spcAft>
              <a:buFont typeface="Arial" panose="020B0604020202020204" pitchFamily="34" charset="0"/>
              <a:buChar char="•"/>
            </a:pPr>
            <a:endParaRPr lang="en-US" sz="1700"/>
          </a:p>
          <a:p>
            <a:pPr marL="228600" indent="-228600">
              <a:lnSpc>
                <a:spcPct val="90000"/>
              </a:lnSpc>
              <a:spcAft>
                <a:spcPts val="600"/>
              </a:spcAft>
              <a:buFont typeface="Arial" panose="020B0604020202020204" pitchFamily="34" charset="0"/>
              <a:buChar char="•"/>
            </a:pPr>
            <a:r>
              <a:rPr lang="en-US" sz="1700"/>
              <a:t>(s.53) includes all harmful conduct and in particular includes;</a:t>
            </a:r>
          </a:p>
          <a:p>
            <a:pPr marL="685800" indent="-228600">
              <a:lnSpc>
                <a:spcPct val="90000"/>
              </a:lnSpc>
              <a:spcAft>
                <a:spcPts val="600"/>
              </a:spcAft>
              <a:buFont typeface="Arial" panose="020B0604020202020204" pitchFamily="34" charset="0"/>
              <a:buChar char="•"/>
            </a:pPr>
            <a:r>
              <a:rPr lang="en-US" sz="1700"/>
              <a:t>Conduct which causes physical harm</a:t>
            </a:r>
          </a:p>
          <a:p>
            <a:pPr marL="685800" indent="-228600">
              <a:lnSpc>
                <a:spcPct val="90000"/>
              </a:lnSpc>
              <a:spcAft>
                <a:spcPts val="600"/>
              </a:spcAft>
              <a:buFont typeface="Arial" panose="020B0604020202020204" pitchFamily="34" charset="0"/>
              <a:buChar char="•"/>
            </a:pPr>
            <a:r>
              <a:rPr lang="en-US" sz="1700"/>
              <a:t>Conduct which causes psychological harm (for example causing fear, alarm or distress)</a:t>
            </a:r>
          </a:p>
          <a:p>
            <a:pPr marL="685800" indent="-228600">
              <a:lnSpc>
                <a:spcPct val="90000"/>
              </a:lnSpc>
              <a:spcAft>
                <a:spcPts val="600"/>
              </a:spcAft>
              <a:buFont typeface="Arial" panose="020B0604020202020204" pitchFamily="34" charset="0"/>
              <a:buChar char="•"/>
            </a:pPr>
            <a:r>
              <a:rPr lang="en-US" sz="1700"/>
              <a:t>Unlawful conduct which appropriates or adversely affects property, rights or interests (theft, fraud, embezzlement or extortion) and</a:t>
            </a:r>
          </a:p>
          <a:p>
            <a:pPr marL="685800" indent="-228600">
              <a:lnSpc>
                <a:spcPct val="90000"/>
              </a:lnSpc>
              <a:spcAft>
                <a:spcPts val="600"/>
              </a:spcAft>
              <a:buFont typeface="Arial" panose="020B0604020202020204" pitchFamily="34" charset="0"/>
              <a:buChar char="•"/>
            </a:pPr>
            <a:r>
              <a:rPr lang="en-US" sz="1700"/>
              <a:t>Conduct which causes self harm</a:t>
            </a:r>
          </a:p>
          <a:p>
            <a:pPr marL="228600" indent="-228600">
              <a:lnSpc>
                <a:spcPct val="90000"/>
              </a:lnSpc>
              <a:spcAft>
                <a:spcPts val="600"/>
              </a:spcAft>
              <a:buFont typeface="Arial" panose="020B0604020202020204" pitchFamily="34" charset="0"/>
              <a:buChar char="•"/>
            </a:pPr>
            <a:endParaRPr lang="en-US" sz="1700"/>
          </a:p>
          <a:p>
            <a:pPr marL="228600" indent="-228600">
              <a:lnSpc>
                <a:spcPct val="90000"/>
              </a:lnSpc>
              <a:spcAft>
                <a:spcPts val="600"/>
              </a:spcAft>
              <a:buFont typeface="Arial" panose="020B0604020202020204" pitchFamily="34" charset="0"/>
              <a:buChar char="•"/>
            </a:pPr>
            <a:endParaRPr lang="en-US" sz="1700" i="1"/>
          </a:p>
          <a:p>
            <a:pPr marL="685800" lvl="1" indent="-228600">
              <a:lnSpc>
                <a:spcPct val="90000"/>
              </a:lnSpc>
              <a:spcAft>
                <a:spcPts val="600"/>
              </a:spcAft>
              <a:buFont typeface="Arial" panose="020B0604020202020204" pitchFamily="34" charset="0"/>
              <a:buChar char="•"/>
            </a:pPr>
            <a:r>
              <a:rPr lang="en-US" sz="1700" i="1"/>
              <a:t>N.B. “conduct” includes neglect and other failures to act</a:t>
            </a:r>
          </a:p>
          <a:p>
            <a:pPr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994679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7762" y="329184"/>
            <a:ext cx="6251110" cy="1783080"/>
          </a:xfrm>
        </p:spPr>
        <p:txBody>
          <a:bodyPr vert="horz" lIns="91440" tIns="45720" rIns="91440" bIns="45720" rtlCol="0" anchor="b">
            <a:normAutofit/>
          </a:bodyPr>
          <a:lstStyle/>
          <a:p>
            <a:r>
              <a:rPr lang="en-US" sz="5400" b="1"/>
              <a:t>Definition:</a:t>
            </a:r>
            <a:br>
              <a:rPr lang="en-US" sz="5400" b="1"/>
            </a:br>
            <a:r>
              <a:rPr lang="en-US" sz="5400" b="1" u="sng"/>
              <a:t>Risk of Harm </a:t>
            </a:r>
            <a:r>
              <a:rPr lang="en-US" sz="5400"/>
              <a:t>(c.2) </a:t>
            </a:r>
          </a:p>
        </p:txBody>
      </p:sp>
      <p:pic>
        <p:nvPicPr>
          <p:cNvPr id="13" name="Picture 12" descr="Pen placed on top of a signature line">
            <a:extLst>
              <a:ext uri="{FF2B5EF4-FFF2-40B4-BE49-F238E27FC236}">
                <a16:creationId xmlns:a16="http://schemas.microsoft.com/office/drawing/2014/main" id="{A7948DAE-EA61-C4A3-223B-8F5D52214B24}"/>
              </a:ext>
            </a:extLst>
          </p:cNvPr>
          <p:cNvPicPr>
            <a:picLocks noChangeAspect="1"/>
          </p:cNvPicPr>
          <p:nvPr/>
        </p:nvPicPr>
        <p:blipFill>
          <a:blip r:embed="rId3"/>
          <a:srcRect l="52282" r="23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Rectangle 3"/>
          <p:cNvSpPr/>
          <p:nvPr/>
        </p:nvSpPr>
        <p:spPr>
          <a:xfrm>
            <a:off x="5297762" y="2706624"/>
            <a:ext cx="6251110"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S.3(2) Adults are deemed to be “</a:t>
            </a:r>
            <a:r>
              <a:rPr lang="en-US" sz="2200" b="1"/>
              <a:t>at risk of harm</a:t>
            </a:r>
            <a:r>
              <a:rPr lang="en-US" sz="2200"/>
              <a:t>” if</a:t>
            </a:r>
            <a:r>
              <a:rPr lang="en-US" sz="2200" b="1"/>
              <a:t>:</a:t>
            </a:r>
          </a:p>
          <a:p>
            <a:pPr indent="-228600">
              <a:lnSpc>
                <a:spcPct val="90000"/>
              </a:lnSpc>
              <a:spcAft>
                <a:spcPts val="600"/>
              </a:spcAft>
              <a:buFont typeface="Arial" panose="020B0604020202020204" pitchFamily="34" charset="0"/>
              <a:buChar char="•"/>
            </a:pPr>
            <a:endParaRPr lang="en-US" sz="2200"/>
          </a:p>
          <a:p>
            <a:pPr marL="457200" indent="-228600">
              <a:lnSpc>
                <a:spcPct val="90000"/>
              </a:lnSpc>
              <a:spcAft>
                <a:spcPts val="600"/>
              </a:spcAft>
              <a:buFont typeface="Arial" panose="020B0604020202020204" pitchFamily="34" charset="0"/>
              <a:buChar char="•"/>
            </a:pPr>
            <a:r>
              <a:rPr lang="en-US" sz="2200"/>
              <a:t>Another person(s) conduct is causing (or is likely to cause) the adult to be harmed</a:t>
            </a:r>
          </a:p>
          <a:p>
            <a:pPr marL="457200" indent="-228600">
              <a:lnSpc>
                <a:spcPct val="90000"/>
              </a:lnSpc>
              <a:spcAft>
                <a:spcPts val="600"/>
              </a:spcAft>
              <a:buFont typeface="Arial" panose="020B0604020202020204" pitchFamily="34" charset="0"/>
              <a:buChar char="•"/>
            </a:pPr>
            <a:endParaRPr lang="en-US" sz="2200"/>
          </a:p>
          <a:p>
            <a:pPr marL="457200" indent="-228600">
              <a:lnSpc>
                <a:spcPct val="90000"/>
              </a:lnSpc>
              <a:spcAft>
                <a:spcPts val="600"/>
              </a:spcAft>
              <a:buFont typeface="Arial" panose="020B0604020202020204" pitchFamily="34" charset="0"/>
              <a:buChar char="•"/>
            </a:pPr>
            <a:r>
              <a:rPr lang="en-US" sz="2200"/>
              <a:t>The adult is engaging (or is likely to engage) in conduct, which causes (or is likely to cause) self-harm</a:t>
            </a:r>
          </a:p>
          <a:p>
            <a:pPr indent="-228600">
              <a:lnSpc>
                <a:spcPct val="90000"/>
              </a:lnSpc>
              <a:spcAft>
                <a:spcPts val="600"/>
              </a:spcAft>
              <a:buFont typeface="Arial" panose="020B0604020202020204" pitchFamily="34" charset="0"/>
              <a:buChar char="•"/>
            </a:pPr>
            <a:endParaRPr lang="en-US" sz="2200"/>
          </a:p>
        </p:txBody>
      </p:sp>
    </p:spTree>
    <p:extLst>
      <p:ext uri="{BB962C8B-B14F-4D97-AF65-F5344CB8AC3E}">
        <p14:creationId xmlns:p14="http://schemas.microsoft.com/office/powerpoint/2010/main" val="163706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A4D128-7BA8-5CF4-88BA-06530DA9ED46}"/>
              </a:ext>
            </a:extLst>
          </p:cNvPr>
          <p:cNvSpPr>
            <a:spLocks noGrp="1"/>
          </p:cNvSpPr>
          <p:nvPr>
            <p:ph type="title"/>
          </p:nvPr>
        </p:nvSpPr>
        <p:spPr>
          <a:xfrm>
            <a:off x="838200" y="365125"/>
            <a:ext cx="5558489" cy="1325563"/>
          </a:xfrm>
        </p:spPr>
        <p:txBody>
          <a:bodyPr>
            <a:normAutofit/>
          </a:bodyPr>
          <a:lstStyle/>
          <a:p>
            <a:r>
              <a:rPr lang="en-GB"/>
              <a:t>Group Discussion</a:t>
            </a:r>
            <a:endParaRPr lang="en-GB">
              <a:ea typeface="Calibri Light"/>
              <a:cs typeface="Calibri Light"/>
            </a:endParaRPr>
          </a:p>
        </p:txBody>
      </p:sp>
      <p:sp>
        <p:nvSpPr>
          <p:cNvPr id="19" name="Freeform: Shape 18">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BCAC08E-B65D-75FF-2789-5F8F76E340EB}"/>
              </a:ext>
            </a:extLst>
          </p:cNvPr>
          <p:cNvSpPr>
            <a:spLocks noGrp="1"/>
          </p:cNvSpPr>
          <p:nvPr>
            <p:ph idx="1"/>
          </p:nvPr>
        </p:nvSpPr>
        <p:spPr>
          <a:xfrm>
            <a:off x="838200" y="1825625"/>
            <a:ext cx="5558489" cy="4351338"/>
          </a:xfrm>
        </p:spPr>
        <p:txBody>
          <a:bodyPr>
            <a:normAutofit/>
          </a:bodyPr>
          <a:lstStyle/>
          <a:p>
            <a:r>
              <a:rPr lang="en-US"/>
              <a:t>How do you differentiate between </a:t>
            </a:r>
            <a:r>
              <a:rPr lang="en-US" b="1"/>
              <a:t>harm</a:t>
            </a:r>
            <a:r>
              <a:rPr lang="en-US"/>
              <a:t> and </a:t>
            </a:r>
            <a:r>
              <a:rPr lang="en-US" b="1"/>
              <a:t>significant or serious harm</a:t>
            </a:r>
            <a:r>
              <a:rPr lang="en-US"/>
              <a:t>? </a:t>
            </a:r>
          </a:p>
          <a:p>
            <a:endParaRPr lang="en-GB"/>
          </a:p>
        </p:txBody>
      </p:sp>
      <p:sp>
        <p:nvSpPr>
          <p:cNvPr id="21" name="Oval 2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Arc 30">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Shape 32">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89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75654728-43A2-366D-0D2D-A91A4D8418BC}"/>
              </a:ext>
            </a:extLst>
          </p:cNvPr>
          <p:cNvSpPr>
            <a:spLocks noGrp="1"/>
          </p:cNvSpPr>
          <p:nvPr>
            <p:ph type="title"/>
          </p:nvPr>
        </p:nvSpPr>
        <p:spPr>
          <a:xfrm>
            <a:off x="838200" y="643467"/>
            <a:ext cx="2951205" cy="5571066"/>
          </a:xfrm>
        </p:spPr>
        <p:txBody>
          <a:bodyPr>
            <a:normAutofit/>
          </a:bodyPr>
          <a:lstStyle/>
          <a:p>
            <a:br>
              <a:rPr lang="en-US">
                <a:solidFill>
                  <a:srgbClr val="FFFFFF"/>
                </a:solidFill>
              </a:rPr>
            </a:br>
            <a:r>
              <a:rPr lang="en-US">
                <a:solidFill>
                  <a:srgbClr val="FFFFFF"/>
                </a:solidFill>
              </a:rPr>
              <a:t>3</a:t>
            </a:r>
            <a:r>
              <a:rPr lang="en-US" baseline="30000">
                <a:solidFill>
                  <a:srgbClr val="FFFFFF"/>
                </a:solidFill>
              </a:rPr>
              <a:t>rd</a:t>
            </a:r>
            <a:r>
              <a:rPr lang="en-US">
                <a:solidFill>
                  <a:srgbClr val="FFFFFF"/>
                </a:solidFill>
              </a:rPr>
              <a:t> Criteria</a:t>
            </a:r>
            <a:endParaRPr lang="en-GB">
              <a:solidFill>
                <a:srgbClr val="FFFFFF"/>
              </a:solidFill>
            </a:endParaRPr>
          </a:p>
        </p:txBody>
      </p:sp>
      <p:graphicFrame>
        <p:nvGraphicFramePr>
          <p:cNvPr id="5" name="Content Placeholder 2">
            <a:extLst>
              <a:ext uri="{FF2B5EF4-FFF2-40B4-BE49-F238E27FC236}">
                <a16:creationId xmlns:a16="http://schemas.microsoft.com/office/drawing/2014/main" id="{046A558C-271B-3A7F-A3C2-A7CC75C54470}"/>
              </a:ext>
            </a:extLst>
          </p:cNvPr>
          <p:cNvGraphicFramePr>
            <a:graphicFrameLocks noGrp="1"/>
          </p:cNvGraphicFramePr>
          <p:nvPr>
            <p:ph idx="1"/>
            <p:extLst>
              <p:ext uri="{D42A27DB-BD31-4B8C-83A1-F6EECF244321}">
                <p14:modId xmlns:p14="http://schemas.microsoft.com/office/powerpoint/2010/main" val="235098174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535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5DE7D-E11A-760D-5C5E-30C9011F8F7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ea typeface="Calibri Light"/>
                <a:cs typeface="Calibri Light"/>
              </a:rPr>
              <a:t>Complexities of the Act</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8E45BBFE-E3BD-8BD6-D977-9E76FFF17D9B}"/>
              </a:ext>
            </a:extLst>
          </p:cNvPr>
          <p:cNvGraphicFramePr>
            <a:graphicFrameLocks noGrp="1"/>
          </p:cNvGraphicFramePr>
          <p:nvPr>
            <p:ph idx="1"/>
            <p:extLst>
              <p:ext uri="{D42A27DB-BD31-4B8C-83A1-F6EECF244321}">
                <p14:modId xmlns:p14="http://schemas.microsoft.com/office/powerpoint/2010/main" val="64360416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1423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ntage teapot set">
            <a:extLst>
              <a:ext uri="{FF2B5EF4-FFF2-40B4-BE49-F238E27FC236}">
                <a16:creationId xmlns:a16="http://schemas.microsoft.com/office/drawing/2014/main" id="{6CB3357E-0DBD-C4E2-90FC-0C3B0E4FE233}"/>
              </a:ext>
            </a:extLst>
          </p:cNvPr>
          <p:cNvPicPr>
            <a:picLocks noChangeAspect="1"/>
          </p:cNvPicPr>
          <p:nvPr/>
        </p:nvPicPr>
        <p:blipFill>
          <a:blip r:embed="rId2"/>
          <a:srcRect t="13185" r="-2" b="2418"/>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05D6C-43A0-D8BC-0198-B1E9DF3391C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Tea Break</a:t>
            </a:r>
          </a:p>
        </p:txBody>
      </p:sp>
    </p:spTree>
    <p:extLst>
      <p:ext uri="{BB962C8B-B14F-4D97-AF65-F5344CB8AC3E}">
        <p14:creationId xmlns:p14="http://schemas.microsoft.com/office/powerpoint/2010/main" val="6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D48846FB-2BC2-DEDB-C1ED-43065057F09E}"/>
              </a:ext>
            </a:extLst>
          </p:cNvPr>
          <p:cNvPicPr>
            <a:picLocks noGrp="1" noChangeAspect="1"/>
          </p:cNvPicPr>
          <p:nvPr>
            <p:ph idx="1"/>
          </p:nvPr>
        </p:nvPicPr>
        <p:blipFill>
          <a:blip r:embed="rId3"/>
          <a:stretch>
            <a:fillRect/>
          </a:stretch>
        </p:blipFill>
        <p:spPr>
          <a:xfrm>
            <a:off x="990600" y="979174"/>
            <a:ext cx="10134600" cy="4839271"/>
          </a:xfrm>
          <a:prstGeom prst="rect">
            <a:avLst/>
          </a:prstGeom>
        </p:spPr>
      </p:pic>
    </p:spTree>
    <p:extLst>
      <p:ext uri="{BB962C8B-B14F-4D97-AF65-F5344CB8AC3E}">
        <p14:creationId xmlns:p14="http://schemas.microsoft.com/office/powerpoint/2010/main" val="199454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506" y="2253915"/>
            <a:ext cx="4509236" cy="1139139"/>
          </a:xfrm>
        </p:spPr>
        <p:txBody>
          <a:bodyPr>
            <a:noAutofit/>
          </a:bodyPr>
          <a:lstStyle/>
          <a:p>
            <a:r>
              <a:rPr lang="en-GB" b="1">
                <a:latin typeface="Century Gothic" panose="020B0502020202020204" pitchFamily="34" charset="0"/>
              </a:rPr>
              <a:t>	Welcome and Safe Space </a:t>
            </a:r>
          </a:p>
        </p:txBody>
      </p:sp>
      <p:sp>
        <p:nvSpPr>
          <p:cNvPr id="31" name="Oval 30">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black cell phone&#10;&#10;Description automatically generated with low confidence"/>
          <p:cNvPicPr>
            <a:picLocks noChangeAspect="1"/>
          </p:cNvPicPr>
          <p:nvPr/>
        </p:nvPicPr>
        <p:blipFill rotWithShape="1">
          <a:blip r:embed="rId3"/>
          <a:srcRect r="-5" b="-5"/>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3" name="Freeform: Shape 32">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4"/>
          <a:srcRect t="17994" r="5" b="3275"/>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0" name="Picture 9" descr="Text&#10;&#10;Description automatically generated">
            <a:extLst>
              <a:ext uri="{FF2B5EF4-FFF2-40B4-BE49-F238E27FC236}">
                <a16:creationId xmlns:a16="http://schemas.microsoft.com/office/drawing/2014/main" id="{A8873C4A-E4E1-AF4A-BD3F-9EE560831E2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303" b="-2"/>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7" name="Freeform: Shape 36">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Content Placeholder 13" descr="Curious dog poking his head into view">
            <a:extLst>
              <a:ext uri="{FF2B5EF4-FFF2-40B4-BE49-F238E27FC236}">
                <a16:creationId xmlns:a16="http://schemas.microsoft.com/office/drawing/2014/main" id="{0ED1074B-5FC6-374A-A536-CE088E62FCA3}"/>
              </a:ext>
            </a:extLst>
          </p:cNvPr>
          <p:cNvPicPr>
            <a:picLocks noChangeAspect="1"/>
          </p:cNvPicPr>
          <p:nvPr/>
        </p:nvPicPr>
        <p:blipFill rotWithShape="1">
          <a:blip r:embed="rId7">
            <a:extLst>
              <a:ext uri="{28A0092B-C50C-407E-A947-70E740481C1C}">
                <a14:useLocalDpi xmlns:a14="http://schemas.microsoft.com/office/drawing/2010/main" val="0"/>
              </a:ext>
            </a:extLst>
          </a:blip>
          <a:srcRect l="5879" r="6642"/>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39" name="Freeform: Shape 3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Icon&#10;&#10;Description automatically generated">
            <a:extLst>
              <a:ext uri="{FF2B5EF4-FFF2-40B4-BE49-F238E27FC236}">
                <a16:creationId xmlns:a16="http://schemas.microsoft.com/office/drawing/2014/main" id="{439C7ED9-A7F9-CF4F-87A2-7D9636AD4FA3}"/>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r="-4" b="7774"/>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189516125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ACEB013D-D44B-95C7-3C10-8AE681977DD7}"/>
              </a:ext>
            </a:extLst>
          </p:cNvPr>
          <p:cNvPicPr>
            <a:picLocks noGrp="1" noChangeAspect="1"/>
          </p:cNvPicPr>
          <p:nvPr>
            <p:ph idx="1"/>
          </p:nvPr>
        </p:nvPicPr>
        <p:blipFill rotWithShape="1">
          <a:blip r:embed="rId3"/>
          <a:srcRect r="2648" b="-1"/>
          <a:stretch/>
        </p:blipFill>
        <p:spPr>
          <a:xfrm>
            <a:off x="1143039" y="643467"/>
            <a:ext cx="9905922" cy="5571066"/>
          </a:xfrm>
          <a:prstGeom prst="rect">
            <a:avLst/>
          </a:prstGeom>
        </p:spPr>
      </p:pic>
    </p:spTree>
    <p:extLst>
      <p:ext uri="{BB962C8B-B14F-4D97-AF65-F5344CB8AC3E}">
        <p14:creationId xmlns:p14="http://schemas.microsoft.com/office/powerpoint/2010/main" val="1922376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businesscard&#10;&#10;Description automatically generated">
            <a:extLst>
              <a:ext uri="{FF2B5EF4-FFF2-40B4-BE49-F238E27FC236}">
                <a16:creationId xmlns:a16="http://schemas.microsoft.com/office/drawing/2014/main" id="{493671E0-C561-531B-5D02-2DD87846A648}"/>
              </a:ext>
            </a:extLst>
          </p:cNvPr>
          <p:cNvPicPr>
            <a:picLocks noGrp="1" noChangeAspect="1"/>
          </p:cNvPicPr>
          <p:nvPr>
            <p:ph idx="1"/>
          </p:nvPr>
        </p:nvPicPr>
        <p:blipFill>
          <a:blip r:embed="rId3"/>
          <a:stretch>
            <a:fillRect/>
          </a:stretch>
        </p:blipFill>
        <p:spPr>
          <a:xfrm>
            <a:off x="1031392" y="643466"/>
            <a:ext cx="10129215" cy="5571067"/>
          </a:xfrm>
          <a:prstGeom prst="rect">
            <a:avLst/>
          </a:prstGeom>
        </p:spPr>
      </p:pic>
    </p:spTree>
    <p:extLst>
      <p:ext uri="{BB962C8B-B14F-4D97-AF65-F5344CB8AC3E}">
        <p14:creationId xmlns:p14="http://schemas.microsoft.com/office/powerpoint/2010/main" val="1537933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BF791-AB76-7D57-6450-C8C32DA9BCA1}"/>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a:t>Powers Across the Acts</a:t>
            </a:r>
            <a:endParaRPr lang="en-US" sz="6100" kern="1200">
              <a:latin typeface="+mj-lt"/>
              <a:ea typeface="Calibri Light"/>
              <a:cs typeface="Calibri Light"/>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diagram of a pyramid&#10;&#10;AI-generated content may be incorrect.">
            <a:extLst>
              <a:ext uri="{FF2B5EF4-FFF2-40B4-BE49-F238E27FC236}">
                <a16:creationId xmlns:a16="http://schemas.microsoft.com/office/drawing/2014/main" id="{46E148D3-FD74-7303-AE65-0F97F68846D3}"/>
              </a:ext>
            </a:extLst>
          </p:cNvPr>
          <p:cNvPicPr>
            <a:picLocks noGrp="1" noChangeAspect="1"/>
          </p:cNvPicPr>
          <p:nvPr>
            <p:ph idx="1"/>
          </p:nvPr>
        </p:nvPicPr>
        <p:blipFill>
          <a:blip r:embed="rId3"/>
          <a:stretch>
            <a:fillRect/>
          </a:stretch>
        </p:blipFill>
        <p:spPr>
          <a:xfrm>
            <a:off x="2669334" y="118440"/>
            <a:ext cx="10450763" cy="6668946"/>
          </a:xfrm>
          <a:prstGeom prst="rect">
            <a:avLst/>
          </a:prstGeom>
        </p:spPr>
      </p:pic>
    </p:spTree>
    <p:extLst>
      <p:ext uri="{BB962C8B-B14F-4D97-AF65-F5344CB8AC3E}">
        <p14:creationId xmlns:p14="http://schemas.microsoft.com/office/powerpoint/2010/main" val="425779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08DF2-F05A-12E8-C789-DB44D15AD262}"/>
              </a:ext>
            </a:extLst>
          </p:cNvPr>
          <p:cNvSpPr>
            <a:spLocks noGrp="1"/>
          </p:cNvSpPr>
          <p:nvPr>
            <p:ph type="ctrTitle"/>
          </p:nvPr>
        </p:nvSpPr>
        <p:spPr>
          <a:xfrm>
            <a:off x="1259840" y="106363"/>
            <a:ext cx="8950960" cy="279399"/>
          </a:xfrm>
        </p:spPr>
        <p:txBody>
          <a:bodyPr>
            <a:normAutofit fontScale="90000"/>
          </a:bodyPr>
          <a:lstStyle/>
          <a:p>
            <a:r>
              <a:rPr lang="en-GB" sz="2000" dirty="0">
                <a:solidFill>
                  <a:schemeClr val="bg2"/>
                </a:solidFill>
                <a:highlight>
                  <a:srgbClr val="008080"/>
                </a:highlight>
              </a:rPr>
              <a:t>The Principles across the Acts</a:t>
            </a:r>
          </a:p>
        </p:txBody>
      </p:sp>
      <p:graphicFrame>
        <p:nvGraphicFramePr>
          <p:cNvPr id="4" name="Table 3">
            <a:extLst>
              <a:ext uri="{FF2B5EF4-FFF2-40B4-BE49-F238E27FC236}">
                <a16:creationId xmlns:a16="http://schemas.microsoft.com/office/drawing/2014/main" id="{5DE56010-BC8E-76FF-CD62-62E787C90A88}"/>
              </a:ext>
            </a:extLst>
          </p:cNvPr>
          <p:cNvGraphicFramePr>
            <a:graphicFrameLocks noGrp="1"/>
          </p:cNvGraphicFramePr>
          <p:nvPr/>
        </p:nvGraphicFramePr>
        <p:xfrm>
          <a:off x="0" y="385762"/>
          <a:ext cx="12192002" cy="6576135"/>
        </p:xfrm>
        <a:graphic>
          <a:graphicData uri="http://schemas.openxmlformats.org/drawingml/2006/table">
            <a:tbl>
              <a:tblPr firstRow="1" bandRow="1">
                <a:tableStyleId>{5C22544A-7EE6-4342-B048-85BDC9FD1C3A}</a:tableStyleId>
              </a:tblPr>
              <a:tblGrid>
                <a:gridCol w="4053264">
                  <a:extLst>
                    <a:ext uri="{9D8B030D-6E8A-4147-A177-3AD203B41FA5}">
                      <a16:colId xmlns:a16="http://schemas.microsoft.com/office/drawing/2014/main" val="2319907963"/>
                    </a:ext>
                  </a:extLst>
                </a:gridCol>
                <a:gridCol w="4044256">
                  <a:extLst>
                    <a:ext uri="{9D8B030D-6E8A-4147-A177-3AD203B41FA5}">
                      <a16:colId xmlns:a16="http://schemas.microsoft.com/office/drawing/2014/main" val="3989723638"/>
                    </a:ext>
                  </a:extLst>
                </a:gridCol>
                <a:gridCol w="4094482">
                  <a:extLst>
                    <a:ext uri="{9D8B030D-6E8A-4147-A177-3AD203B41FA5}">
                      <a16:colId xmlns:a16="http://schemas.microsoft.com/office/drawing/2014/main" val="219809158"/>
                    </a:ext>
                  </a:extLst>
                </a:gridCol>
              </a:tblGrid>
              <a:tr h="372084">
                <a:tc>
                  <a:txBody>
                    <a:bodyPr/>
                    <a:lstStyle/>
                    <a:p>
                      <a:r>
                        <a:rPr lang="en-GB" dirty="0"/>
                        <a:t>ASP</a:t>
                      </a:r>
                    </a:p>
                  </a:txBody>
                  <a:tcPr/>
                </a:tc>
                <a:tc>
                  <a:txBody>
                    <a:bodyPr/>
                    <a:lstStyle/>
                    <a:p>
                      <a:r>
                        <a:rPr lang="en-GB" dirty="0"/>
                        <a:t>AWI</a:t>
                      </a:r>
                    </a:p>
                  </a:txBody>
                  <a:tcPr/>
                </a:tc>
                <a:tc>
                  <a:txBody>
                    <a:bodyPr/>
                    <a:lstStyle/>
                    <a:p>
                      <a:r>
                        <a:rPr lang="en-GB" dirty="0"/>
                        <a:t>MHCT</a:t>
                      </a:r>
                    </a:p>
                  </a:txBody>
                  <a:tcPr/>
                </a:tc>
                <a:extLst>
                  <a:ext uri="{0D108BD9-81ED-4DB2-BD59-A6C34878D82A}">
                    <a16:rowId xmlns:a16="http://schemas.microsoft.com/office/drawing/2014/main" val="2718663333"/>
                  </a:ext>
                </a:extLst>
              </a:tr>
              <a:tr h="888476">
                <a:tc>
                  <a:txBody>
                    <a:bodyPr/>
                    <a:lstStyle/>
                    <a:p>
                      <a:r>
                        <a:rPr lang="en-GB" sz="1100" dirty="0"/>
                        <a:t>Intervention must</a:t>
                      </a:r>
                    </a:p>
                    <a:p>
                      <a:pPr marL="285750" indent="-285750">
                        <a:buFont typeface="Arial" panose="020B0604020202020204" pitchFamily="34" charset="0"/>
                        <a:buChar char="•"/>
                      </a:pPr>
                      <a:r>
                        <a:rPr lang="en-GB" sz="1100" dirty="0"/>
                        <a:t>Benefit the adult;</a:t>
                      </a:r>
                    </a:p>
                    <a:p>
                      <a:pPr marL="285750" indent="-285750">
                        <a:buFont typeface="Arial" panose="020B0604020202020204" pitchFamily="34" charset="0"/>
                        <a:buChar char="•"/>
                      </a:pPr>
                      <a:r>
                        <a:rPr lang="en-GB" sz="1100" dirty="0"/>
                        <a:t>Be the least restrictive option</a:t>
                      </a:r>
                    </a:p>
                    <a:p>
                      <a:pPr marL="0" indent="0">
                        <a:buFont typeface="Arial" panose="020B0604020202020204" pitchFamily="34" charset="0"/>
                        <a:buNone/>
                      </a:pPr>
                      <a:r>
                        <a:rPr lang="en-GB" sz="1100" dirty="0"/>
                        <a:t>(s.1)</a:t>
                      </a:r>
                    </a:p>
                  </a:txBody>
                  <a:tcPr>
                    <a:solidFill>
                      <a:schemeClr val="accent3">
                        <a:lumMod val="20000"/>
                        <a:lumOff val="80000"/>
                      </a:schemeClr>
                    </a:solidFill>
                  </a:tcPr>
                </a:tc>
                <a:tc>
                  <a:txBody>
                    <a:bodyPr/>
                    <a:lstStyle/>
                    <a:p>
                      <a:r>
                        <a:rPr lang="en-GB" sz="1100" dirty="0"/>
                        <a:t>Intervention must</a:t>
                      </a:r>
                    </a:p>
                    <a:p>
                      <a:pPr marL="285750" indent="-285750">
                        <a:buFont typeface="Arial" panose="020B0604020202020204" pitchFamily="34" charset="0"/>
                        <a:buChar char="•"/>
                      </a:pPr>
                      <a:r>
                        <a:rPr lang="en-GB" sz="1100" dirty="0"/>
                        <a:t>Benefit the adult;</a:t>
                      </a:r>
                    </a:p>
                    <a:p>
                      <a:pPr marL="285750" indent="-285750">
                        <a:buFont typeface="Arial" panose="020B0604020202020204" pitchFamily="34" charset="0"/>
                        <a:buChar char="•"/>
                      </a:pPr>
                      <a:r>
                        <a:rPr lang="en-GB" sz="1100" dirty="0"/>
                        <a:t>Be the least restrictive option</a:t>
                      </a:r>
                    </a:p>
                    <a:p>
                      <a:pPr marL="0" indent="0">
                        <a:buFont typeface="Arial" panose="020B0604020202020204" pitchFamily="34" charset="0"/>
                        <a:buNone/>
                      </a:pPr>
                      <a:r>
                        <a:rPr lang="en-GB" sz="1100" dirty="0"/>
                        <a:t>(s.1)</a:t>
                      </a:r>
                    </a:p>
                  </a:txBody>
                  <a:tcPr>
                    <a:solidFill>
                      <a:schemeClr val="accent3">
                        <a:lumMod val="20000"/>
                        <a:lumOff val="80000"/>
                      </a:schemeClr>
                    </a:solidFill>
                  </a:tcPr>
                </a:tc>
                <a:tc>
                  <a:txBody>
                    <a:bodyPr/>
                    <a:lstStyle/>
                    <a:p>
                      <a:r>
                        <a:rPr lang="en-GB" sz="1100" dirty="0"/>
                        <a:t>Intervention must</a:t>
                      </a:r>
                    </a:p>
                    <a:p>
                      <a:pPr marL="285750" indent="-285750">
                        <a:buFont typeface="Arial" panose="020B0604020202020204" pitchFamily="34" charset="0"/>
                        <a:buChar char="•"/>
                      </a:pPr>
                      <a:r>
                        <a:rPr lang="en-GB" sz="1100" dirty="0"/>
                        <a:t>Benefit the adult;</a:t>
                      </a:r>
                    </a:p>
                    <a:p>
                      <a:pPr marL="285750" indent="-285750">
                        <a:buFont typeface="Arial" panose="020B0604020202020204" pitchFamily="34" charset="0"/>
                        <a:buChar char="•"/>
                      </a:pPr>
                      <a:r>
                        <a:rPr lang="en-GB" sz="1100" dirty="0"/>
                        <a:t>Be the least restrictive option</a:t>
                      </a:r>
                    </a:p>
                    <a:p>
                      <a:pPr marL="0" indent="0">
                        <a:buFont typeface="Arial" panose="020B0604020202020204" pitchFamily="34" charset="0"/>
                        <a:buNone/>
                      </a:pPr>
                      <a:r>
                        <a:rPr lang="en-GB" sz="1100" dirty="0"/>
                        <a:t>(s.1)</a:t>
                      </a:r>
                    </a:p>
                  </a:txBody>
                  <a:tcPr>
                    <a:solidFill>
                      <a:schemeClr val="accent3">
                        <a:lumMod val="20000"/>
                        <a:lumOff val="80000"/>
                      </a:schemeClr>
                    </a:solidFill>
                  </a:tcPr>
                </a:tc>
                <a:extLst>
                  <a:ext uri="{0D108BD9-81ED-4DB2-BD59-A6C34878D82A}">
                    <a16:rowId xmlns:a16="http://schemas.microsoft.com/office/drawing/2014/main" val="2299041957"/>
                  </a:ext>
                </a:extLst>
              </a:tr>
              <a:tr h="434097">
                <a:tc>
                  <a:txBody>
                    <a:bodyPr/>
                    <a:lstStyle/>
                    <a:p>
                      <a:r>
                        <a:rPr lang="en-GB" sz="1100" dirty="0"/>
                        <a:t>Have regard to the adults wishes and feelings (past and present); (s2)</a:t>
                      </a:r>
                    </a:p>
                  </a:txBody>
                  <a:tcPr>
                    <a:solidFill>
                      <a:schemeClr val="accent3">
                        <a:lumMod val="20000"/>
                        <a:lumOff val="80000"/>
                      </a:schemeClr>
                    </a:solidFill>
                  </a:tcPr>
                </a:tc>
                <a:tc>
                  <a:txBody>
                    <a:bodyPr/>
                    <a:lstStyle/>
                    <a:p>
                      <a:r>
                        <a:rPr lang="en-GB" sz="1100" dirty="0"/>
                        <a:t>Take account of adults wishes and feelings (past and present); (s1)</a:t>
                      </a:r>
                    </a:p>
                  </a:txBody>
                  <a:tcPr>
                    <a:solidFill>
                      <a:schemeClr val="accent3">
                        <a:lumMod val="20000"/>
                        <a:lumOff val="80000"/>
                      </a:schemeClr>
                    </a:solidFill>
                  </a:tcPr>
                </a:tc>
                <a:tc>
                  <a:txBody>
                    <a:bodyPr/>
                    <a:lstStyle/>
                    <a:p>
                      <a:r>
                        <a:rPr lang="en-GB" sz="1100" dirty="0"/>
                        <a:t>Have regard to the present and past wishes and feelings of the patient; (s1)</a:t>
                      </a:r>
                    </a:p>
                  </a:txBody>
                  <a:tcPr>
                    <a:solidFill>
                      <a:schemeClr val="accent3">
                        <a:lumMod val="20000"/>
                        <a:lumOff val="80000"/>
                      </a:schemeClr>
                    </a:solidFill>
                  </a:tcPr>
                </a:tc>
                <a:extLst>
                  <a:ext uri="{0D108BD9-81ED-4DB2-BD59-A6C34878D82A}">
                    <a16:rowId xmlns:a16="http://schemas.microsoft.com/office/drawing/2014/main" val="3180833033"/>
                  </a:ext>
                </a:extLst>
              </a:tr>
              <a:tr h="604636">
                <a:tc>
                  <a:txBody>
                    <a:bodyPr/>
                    <a:lstStyle/>
                    <a:p>
                      <a:r>
                        <a:rPr lang="en-GB" sz="1100" dirty="0"/>
                        <a:t>Have regard to the views of adults nearest relative primary carer, guardian or attorney and any other person with interest in the adult wellbeing or property (s2)</a:t>
                      </a:r>
                    </a:p>
                  </a:txBody>
                  <a:tcPr>
                    <a:solidFill>
                      <a:schemeClr val="accent3">
                        <a:lumMod val="20000"/>
                        <a:lumOff val="80000"/>
                      </a:schemeClr>
                    </a:solidFill>
                  </a:tcPr>
                </a:tc>
                <a:tc>
                  <a:txBody>
                    <a:bodyPr/>
                    <a:lstStyle/>
                    <a:p>
                      <a:r>
                        <a:rPr lang="en-GB" sz="1100" dirty="0"/>
                        <a:t>Take account of views of adults nearest relative, primary carer guardian or attorney, persons identified by sheriff and any other person with interest in adults' welfare or the intervention (s1)</a:t>
                      </a:r>
                    </a:p>
                  </a:txBody>
                  <a:tcPr>
                    <a:solidFill>
                      <a:schemeClr val="accent3">
                        <a:lumMod val="20000"/>
                        <a:lumOff val="80000"/>
                      </a:schemeClr>
                    </a:solidFill>
                  </a:tcPr>
                </a:tc>
                <a:tc>
                  <a:txBody>
                    <a:bodyPr/>
                    <a:lstStyle/>
                    <a:p>
                      <a:r>
                        <a:rPr lang="en-GB" sz="1100" dirty="0"/>
                        <a:t>Have regard to the views of the patient's named person; any carer of the patient; any guardian of the patient; and any welfare attorney of the patient (s1)</a:t>
                      </a:r>
                    </a:p>
                  </a:txBody>
                  <a:tcPr>
                    <a:solidFill>
                      <a:schemeClr val="accent3">
                        <a:lumMod val="20000"/>
                        <a:lumOff val="80000"/>
                      </a:schemeClr>
                    </a:solidFill>
                  </a:tcPr>
                </a:tc>
                <a:extLst>
                  <a:ext uri="{0D108BD9-81ED-4DB2-BD59-A6C34878D82A}">
                    <a16:rowId xmlns:a16="http://schemas.microsoft.com/office/drawing/2014/main" val="2294083533"/>
                  </a:ext>
                </a:extLst>
              </a:tr>
              <a:tr h="434097">
                <a:tc>
                  <a:txBody>
                    <a:bodyPr/>
                    <a:lstStyle/>
                    <a:p>
                      <a:endParaRPr lang="en-GB" sz="1100" dirty="0"/>
                    </a:p>
                  </a:txBody>
                  <a:tcPr>
                    <a:solidFill>
                      <a:schemeClr val="tx2">
                        <a:lumMod val="25000"/>
                        <a:lumOff val="75000"/>
                      </a:schemeClr>
                    </a:solidFill>
                  </a:tcPr>
                </a:tc>
                <a:tc>
                  <a:txBody>
                    <a:bodyPr/>
                    <a:lstStyle/>
                    <a:p>
                      <a:r>
                        <a:rPr lang="en-GB" sz="1100" dirty="0"/>
                        <a:t>Adults should be encouraged to use existing skills or develop new skills(s1)</a:t>
                      </a:r>
                    </a:p>
                  </a:txBody>
                  <a:tcPr>
                    <a:solidFill>
                      <a:schemeClr val="accent3">
                        <a:lumMod val="20000"/>
                        <a:lumOff val="80000"/>
                      </a:schemeClr>
                    </a:solidFill>
                  </a:tcPr>
                </a:tc>
                <a:tc>
                  <a:txBody>
                    <a:bodyPr/>
                    <a:lstStyle/>
                    <a:p>
                      <a:endParaRPr lang="en-GB" sz="1100" dirty="0"/>
                    </a:p>
                  </a:txBody>
                  <a:tcPr>
                    <a:solidFill>
                      <a:schemeClr val="tx2">
                        <a:lumMod val="25000"/>
                        <a:lumOff val="75000"/>
                      </a:schemeClr>
                    </a:solidFill>
                  </a:tcPr>
                </a:tc>
                <a:extLst>
                  <a:ext uri="{0D108BD9-81ED-4DB2-BD59-A6C34878D82A}">
                    <a16:rowId xmlns:a16="http://schemas.microsoft.com/office/drawing/2014/main" val="806385827"/>
                  </a:ext>
                </a:extLst>
              </a:tr>
              <a:tr h="604636">
                <a:tc>
                  <a:txBody>
                    <a:bodyPr/>
                    <a:lstStyle/>
                    <a:p>
                      <a:r>
                        <a:rPr lang="en-GB" sz="1100" dirty="0"/>
                        <a:t>Ensure the adult can participate as fully as possible and provide support and  information to facilitate this (s2)</a:t>
                      </a:r>
                    </a:p>
                  </a:txBody>
                  <a:tcPr>
                    <a:solidFill>
                      <a:schemeClr val="accent3">
                        <a:lumMod val="20000"/>
                        <a:lumOff val="80000"/>
                      </a:schemeClr>
                    </a:solidFill>
                  </a:tcPr>
                </a:tc>
                <a:tc>
                  <a:txBody>
                    <a:bodyPr/>
                    <a:lstStyle/>
                    <a:p>
                      <a:endParaRPr lang="en-GB" sz="1100" dirty="0"/>
                    </a:p>
                  </a:txBody>
                  <a:tcPr>
                    <a:solidFill>
                      <a:schemeClr val="tx2">
                        <a:lumMod val="25000"/>
                        <a:lumOff val="75000"/>
                      </a:schemeClr>
                    </a:solidFill>
                  </a:tcPr>
                </a:tc>
                <a:tc>
                  <a:txBody>
                    <a:bodyPr/>
                    <a:lstStyle/>
                    <a:p>
                      <a:r>
                        <a:rPr lang="en-GB" sz="1100" dirty="0"/>
                        <a:t>The importance of the patient participating as fully as possible and the importance of providing such information and support to the patient as it necessary (s1)</a:t>
                      </a:r>
                    </a:p>
                  </a:txBody>
                  <a:tcPr>
                    <a:solidFill>
                      <a:schemeClr val="accent3">
                        <a:lumMod val="20000"/>
                        <a:lumOff val="80000"/>
                      </a:schemeClr>
                    </a:solidFill>
                  </a:tcPr>
                </a:tc>
                <a:extLst>
                  <a:ext uri="{0D108BD9-81ED-4DB2-BD59-A6C34878D82A}">
                    <a16:rowId xmlns:a16="http://schemas.microsoft.com/office/drawing/2014/main" val="2959214849"/>
                  </a:ext>
                </a:extLst>
              </a:tr>
              <a:tr h="604636">
                <a:tc>
                  <a:txBody>
                    <a:bodyPr/>
                    <a:lstStyle/>
                    <a:p>
                      <a:r>
                        <a:rPr lang="en-GB" sz="1100" dirty="0"/>
                        <a:t>That the adult is not treated less favourable than the way in which a person who is not an adult at risk might be treated in a comparable situation (s2)</a:t>
                      </a:r>
                    </a:p>
                  </a:txBody>
                  <a:tcPr>
                    <a:solidFill>
                      <a:schemeClr val="accent3">
                        <a:lumMod val="20000"/>
                        <a:lumOff val="80000"/>
                      </a:schemeClr>
                    </a:solidFill>
                  </a:tcPr>
                </a:tc>
                <a:tc>
                  <a:txBody>
                    <a:bodyPr/>
                    <a:lstStyle/>
                    <a:p>
                      <a:endParaRPr lang="en-GB" sz="1100" dirty="0"/>
                    </a:p>
                  </a:txBody>
                  <a:tcPr>
                    <a:solidFill>
                      <a:schemeClr val="tx2">
                        <a:lumMod val="25000"/>
                        <a:lumOff val="75000"/>
                      </a:schemeClr>
                    </a:solidFill>
                  </a:tcPr>
                </a:tc>
                <a:tc>
                  <a:txBody>
                    <a:bodyPr/>
                    <a:lstStyle/>
                    <a:p>
                      <a:r>
                        <a:rPr lang="en-GB" sz="1100" dirty="0"/>
                        <a:t>That the patient is not treated in a way that is less favourable than the way in which a person who is not a patient might be treated in a comparable situation (s1)</a:t>
                      </a:r>
                    </a:p>
                  </a:txBody>
                  <a:tcPr>
                    <a:solidFill>
                      <a:schemeClr val="accent3">
                        <a:lumMod val="20000"/>
                        <a:lumOff val="80000"/>
                      </a:schemeClr>
                    </a:solidFill>
                  </a:tcPr>
                </a:tc>
                <a:extLst>
                  <a:ext uri="{0D108BD9-81ED-4DB2-BD59-A6C34878D82A}">
                    <a16:rowId xmlns:a16="http://schemas.microsoft.com/office/drawing/2014/main" val="1148158119"/>
                  </a:ext>
                </a:extLst>
              </a:tr>
              <a:tr h="434097">
                <a:tc>
                  <a:txBody>
                    <a:bodyPr/>
                    <a:lstStyle/>
                    <a:p>
                      <a:r>
                        <a:rPr lang="en-GB" sz="1100" dirty="0"/>
                        <a:t>Take account of the adults' abilities, background and characteristics (s2)</a:t>
                      </a:r>
                    </a:p>
                  </a:txBody>
                  <a:tcPr>
                    <a:solidFill>
                      <a:schemeClr val="accent3">
                        <a:lumMod val="20000"/>
                        <a:lumOff val="80000"/>
                      </a:schemeClr>
                    </a:solidFill>
                  </a:tcPr>
                </a:tc>
                <a:tc>
                  <a:txBody>
                    <a:bodyPr/>
                    <a:lstStyle/>
                    <a:p>
                      <a:endParaRPr lang="en-GB" sz="1100" dirty="0"/>
                    </a:p>
                  </a:txBody>
                  <a:tcPr>
                    <a:solidFill>
                      <a:schemeClr val="tx2">
                        <a:lumMod val="25000"/>
                        <a:lumOff val="75000"/>
                      </a:schemeClr>
                    </a:solidFill>
                  </a:tcPr>
                </a:tc>
                <a:tc>
                  <a:txBody>
                    <a:bodyPr/>
                    <a:lstStyle/>
                    <a:p>
                      <a:r>
                        <a:rPr lang="en-GB" sz="1100" dirty="0"/>
                        <a:t>Have regard to the range of options available in the patient's case (s1)</a:t>
                      </a:r>
                    </a:p>
                  </a:txBody>
                  <a:tcPr>
                    <a:solidFill>
                      <a:schemeClr val="accent3">
                        <a:lumMod val="20000"/>
                        <a:lumOff val="80000"/>
                      </a:schemeClr>
                    </a:solidFill>
                  </a:tcPr>
                </a:tc>
                <a:extLst>
                  <a:ext uri="{0D108BD9-81ED-4DB2-BD59-A6C34878D82A}">
                    <a16:rowId xmlns:a16="http://schemas.microsoft.com/office/drawing/2014/main" val="350168090"/>
                  </a:ext>
                </a:extLst>
              </a:tr>
              <a:tr h="434097">
                <a:tc>
                  <a:txBody>
                    <a:bodyPr/>
                    <a:lstStyle/>
                    <a:p>
                      <a:endParaRPr lang="en-GB" sz="1100" dirty="0"/>
                    </a:p>
                  </a:txBody>
                  <a:tcPr>
                    <a:solidFill>
                      <a:schemeClr val="tx2">
                        <a:lumMod val="25000"/>
                        <a:lumOff val="75000"/>
                      </a:schemeClr>
                    </a:solidFill>
                  </a:tcPr>
                </a:tc>
                <a:tc>
                  <a:txBody>
                    <a:bodyPr/>
                    <a:lstStyle/>
                    <a:p>
                      <a:endParaRPr lang="en-GB" sz="1100" dirty="0"/>
                    </a:p>
                  </a:txBody>
                  <a:tcPr>
                    <a:solidFill>
                      <a:schemeClr val="tx2">
                        <a:lumMod val="25000"/>
                        <a:lumOff val="75000"/>
                      </a:schemeClr>
                    </a:solidFill>
                  </a:tcPr>
                </a:tc>
                <a:tc>
                  <a:txBody>
                    <a:bodyPr/>
                    <a:lstStyle/>
                    <a:p>
                      <a:r>
                        <a:rPr lang="en-GB" sz="1100" dirty="0"/>
                        <a:t>Have regard to the range of options available in the patient's case (s1)</a:t>
                      </a:r>
                    </a:p>
                  </a:txBody>
                  <a:tcPr>
                    <a:solidFill>
                      <a:schemeClr val="accent3">
                        <a:lumMod val="20000"/>
                        <a:lumOff val="80000"/>
                      </a:schemeClr>
                    </a:solidFill>
                  </a:tcPr>
                </a:tc>
                <a:extLst>
                  <a:ext uri="{0D108BD9-81ED-4DB2-BD59-A6C34878D82A}">
                    <a16:rowId xmlns:a16="http://schemas.microsoft.com/office/drawing/2014/main" val="2486258918"/>
                  </a:ext>
                </a:extLst>
              </a:tr>
              <a:tr h="775174">
                <a:tc>
                  <a:txBody>
                    <a:bodyPr/>
                    <a:lstStyle/>
                    <a:p>
                      <a:endParaRPr lang="en-GB" sz="1100" dirty="0"/>
                    </a:p>
                  </a:txBody>
                  <a:tcPr>
                    <a:solidFill>
                      <a:schemeClr val="tx2">
                        <a:lumMod val="25000"/>
                        <a:lumOff val="75000"/>
                      </a:schemeClr>
                    </a:solidFill>
                  </a:tcPr>
                </a:tc>
                <a:tc>
                  <a:txBody>
                    <a:bodyPr/>
                    <a:lstStyle/>
                    <a:p>
                      <a:endParaRPr lang="en-GB" sz="1100" dirty="0"/>
                    </a:p>
                  </a:txBody>
                  <a:tcPr>
                    <a:solidFill>
                      <a:schemeClr val="tx2">
                        <a:lumMod val="25000"/>
                        <a:lumOff val="75000"/>
                      </a:schemeClr>
                    </a:solidFill>
                  </a:tcPr>
                </a:tc>
                <a:tc>
                  <a:txBody>
                    <a:bodyPr/>
                    <a:lstStyle/>
                    <a:p>
                      <a:r>
                        <a:rPr lang="en-GB" sz="1100" dirty="0"/>
                        <a:t>The needs and circumstances of any carer relevant to the discharge of the function and of which the person is aware; and providing information to any carers as might assist the carer to care for the patient (s1)</a:t>
                      </a:r>
                    </a:p>
                  </a:txBody>
                  <a:tcPr>
                    <a:solidFill>
                      <a:schemeClr val="accent3">
                        <a:lumMod val="20000"/>
                        <a:lumOff val="80000"/>
                      </a:schemeClr>
                    </a:solidFill>
                  </a:tcPr>
                </a:tc>
                <a:extLst>
                  <a:ext uri="{0D108BD9-81ED-4DB2-BD59-A6C34878D82A}">
                    <a16:rowId xmlns:a16="http://schemas.microsoft.com/office/drawing/2014/main" val="2281467189"/>
                  </a:ext>
                </a:extLst>
              </a:tr>
              <a:tr h="583998">
                <a:tc>
                  <a:txBody>
                    <a:bodyPr/>
                    <a:lstStyle/>
                    <a:p>
                      <a:r>
                        <a:rPr lang="en-GB" sz="1100" dirty="0"/>
                        <a:t>No equivalent but see s6 of the act (support </a:t>
                      </a:r>
                      <a:r>
                        <a:rPr lang="en-GB" sz="1100"/>
                        <a:t>and advocacy)</a:t>
                      </a:r>
                      <a:endParaRPr lang="en-GB" sz="1100" dirty="0"/>
                    </a:p>
                  </a:txBody>
                  <a:tcPr>
                    <a:solidFill>
                      <a:schemeClr val="tx2">
                        <a:lumMod val="25000"/>
                        <a:lumOff val="75000"/>
                      </a:schemeClr>
                    </a:solidFill>
                  </a:tcPr>
                </a:tc>
                <a:tc>
                  <a:txBody>
                    <a:bodyPr/>
                    <a:lstStyle/>
                    <a:p>
                      <a:endParaRPr lang="en-GB" sz="1100" dirty="0"/>
                    </a:p>
                  </a:txBody>
                  <a:tcPr>
                    <a:solidFill>
                      <a:schemeClr val="tx2">
                        <a:lumMod val="25000"/>
                        <a:lumOff val="75000"/>
                      </a:schemeClr>
                    </a:solidFill>
                  </a:tcPr>
                </a:tc>
                <a:tc>
                  <a:txBody>
                    <a:bodyPr/>
                    <a:lstStyle/>
                    <a:p>
                      <a:r>
                        <a:rPr lang="en-GB" sz="1100" dirty="0"/>
                        <a:t>The importance of the provision of appropriate services to the person who is, or has been, subject to the certificate or order (s1)</a:t>
                      </a:r>
                    </a:p>
                  </a:txBody>
                  <a:tcPr>
                    <a:solidFill>
                      <a:schemeClr val="accent3">
                        <a:lumMod val="20000"/>
                        <a:lumOff val="80000"/>
                      </a:schemeClr>
                    </a:solidFill>
                  </a:tcPr>
                </a:tc>
                <a:extLst>
                  <a:ext uri="{0D108BD9-81ED-4DB2-BD59-A6C34878D82A}">
                    <a16:rowId xmlns:a16="http://schemas.microsoft.com/office/drawing/2014/main" val="1961261950"/>
                  </a:ext>
                </a:extLst>
              </a:tr>
              <a:tr h="406107">
                <a:tc>
                  <a:txBody>
                    <a:bodyPr/>
                    <a:lstStyle/>
                    <a:p>
                      <a:endParaRPr lang="en-GB" sz="1100" dirty="0"/>
                    </a:p>
                  </a:txBody>
                  <a:tcPr>
                    <a:solidFill>
                      <a:schemeClr val="tx2">
                        <a:lumMod val="25000"/>
                        <a:lumOff val="75000"/>
                      </a:schemeClr>
                    </a:solidFill>
                  </a:tcPr>
                </a:tc>
                <a:tc>
                  <a:txBody>
                    <a:bodyPr/>
                    <a:lstStyle/>
                    <a:p>
                      <a:endParaRPr lang="en-GB" sz="1100" dirty="0"/>
                    </a:p>
                  </a:txBody>
                  <a:tcPr>
                    <a:solidFill>
                      <a:schemeClr val="tx2">
                        <a:lumMod val="25000"/>
                        <a:lumOff val="75000"/>
                      </a:schemeClr>
                    </a:solidFill>
                  </a:tcPr>
                </a:tc>
                <a:tc>
                  <a:txBody>
                    <a:bodyPr/>
                    <a:lstStyle/>
                    <a:p>
                      <a:r>
                        <a:rPr lang="en-GB" sz="1100" b="1" dirty="0"/>
                        <a:t>Under 18 – </a:t>
                      </a:r>
                      <a:r>
                        <a:rPr lang="en-GB" sz="1100" b="0" dirty="0"/>
                        <a:t>welfare of the child (s2)</a:t>
                      </a:r>
                    </a:p>
                  </a:txBody>
                  <a:tcPr>
                    <a:solidFill>
                      <a:schemeClr val="accent3">
                        <a:lumMod val="20000"/>
                        <a:lumOff val="80000"/>
                      </a:schemeClr>
                    </a:solidFill>
                  </a:tcPr>
                </a:tc>
                <a:extLst>
                  <a:ext uri="{0D108BD9-81ED-4DB2-BD59-A6C34878D82A}">
                    <a16:rowId xmlns:a16="http://schemas.microsoft.com/office/drawing/2014/main" val="1903644739"/>
                  </a:ext>
                </a:extLst>
              </a:tr>
            </a:tbl>
          </a:graphicData>
        </a:graphic>
      </p:graphicFrame>
    </p:spTree>
    <p:extLst>
      <p:ext uri="{BB962C8B-B14F-4D97-AF65-F5344CB8AC3E}">
        <p14:creationId xmlns:p14="http://schemas.microsoft.com/office/powerpoint/2010/main" val="1600866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A9A1168-C88E-914E-8C08-EE8D7BE5BF01}"/>
              </a:ext>
            </a:extLst>
          </p:cNvPr>
          <p:cNvSpPr>
            <a:spLocks noGrp="1"/>
          </p:cNvSpPr>
          <p:nvPr>
            <p:ph type="title"/>
          </p:nvPr>
        </p:nvSpPr>
        <p:spPr>
          <a:xfrm>
            <a:off x="838200" y="365125"/>
            <a:ext cx="5393361" cy="1325563"/>
          </a:xfrm>
        </p:spPr>
        <p:txBody>
          <a:bodyPr>
            <a:normAutofit/>
          </a:bodyPr>
          <a:lstStyle/>
          <a:p>
            <a:r>
              <a:rPr lang="en-US" b="1">
                <a:latin typeface="+mn-lt"/>
              </a:rPr>
              <a:t> Group Discussion </a:t>
            </a:r>
          </a:p>
        </p:txBody>
      </p:sp>
      <p:sp>
        <p:nvSpPr>
          <p:cNvPr id="24" name="Freeform: Shape 23">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3CEDC5C-6192-9E41-B56C-63B4FBB30656}"/>
              </a:ext>
            </a:extLst>
          </p:cNvPr>
          <p:cNvSpPr>
            <a:spLocks noGrp="1"/>
          </p:cNvSpPr>
          <p:nvPr>
            <p:ph idx="1"/>
          </p:nvPr>
        </p:nvSpPr>
        <p:spPr>
          <a:xfrm>
            <a:off x="838200" y="1825625"/>
            <a:ext cx="5393361" cy="4351338"/>
          </a:xfrm>
        </p:spPr>
        <p:txBody>
          <a:bodyPr>
            <a:normAutofit/>
          </a:bodyPr>
          <a:lstStyle/>
          <a:p>
            <a:pPr marL="0" indent="0">
              <a:buNone/>
            </a:pPr>
            <a:endParaRPr lang="en-US" b="1"/>
          </a:p>
          <a:p>
            <a:pPr marL="0" indent="0">
              <a:buNone/>
            </a:pPr>
            <a:r>
              <a:rPr lang="en-US" b="1"/>
              <a:t>From your experience consider a case where “someone made a lifestyle choice” and did not appear to meet the criteria for ASP…what are your thoughts on this now? </a:t>
            </a:r>
          </a:p>
        </p:txBody>
      </p:sp>
      <p:sp>
        <p:nvSpPr>
          <p:cNvPr id="26" name="Oval 2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Questions">
            <a:extLst>
              <a:ext uri="{FF2B5EF4-FFF2-40B4-BE49-F238E27FC236}">
                <a16:creationId xmlns:a16="http://schemas.microsoft.com/office/drawing/2014/main" id="{E023DDC4-CE25-EFB3-C9B0-834FBFFED8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8" name="Freeform: Shape 27">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0" name="Straight Connector 29">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125170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FDA39-451A-633D-7B83-89C59F253210}"/>
              </a:ext>
            </a:extLst>
          </p:cNvPr>
          <p:cNvSpPr>
            <a:spLocks noGrp="1"/>
          </p:cNvSpPr>
          <p:nvPr>
            <p:ph type="title"/>
          </p:nvPr>
        </p:nvSpPr>
        <p:spPr>
          <a:xfrm>
            <a:off x="841248" y="251312"/>
            <a:ext cx="10506456" cy="1010264"/>
          </a:xfrm>
        </p:spPr>
        <p:txBody>
          <a:bodyPr anchor="ctr">
            <a:normAutofit/>
          </a:bodyPr>
          <a:lstStyle/>
          <a:p>
            <a:r>
              <a:rPr lang="en-GB">
                <a:ea typeface="Calibri Light"/>
                <a:cs typeface="Calibri Light"/>
              </a:rPr>
              <a:t>Consent and the COP</a:t>
            </a:r>
            <a:endParaRPr lang="en-GB"/>
          </a:p>
        </p:txBody>
      </p:sp>
      <p:graphicFrame>
        <p:nvGraphicFramePr>
          <p:cNvPr id="20" name="Content Placeholder 2">
            <a:extLst>
              <a:ext uri="{FF2B5EF4-FFF2-40B4-BE49-F238E27FC236}">
                <a16:creationId xmlns:a16="http://schemas.microsoft.com/office/drawing/2014/main" id="{3B07967B-6E89-930D-6718-E4F7A0186F50}"/>
              </a:ext>
            </a:extLst>
          </p:cNvPr>
          <p:cNvGraphicFramePr>
            <a:graphicFrameLocks noGrp="1"/>
          </p:cNvGraphicFramePr>
          <p:nvPr>
            <p:ph idx="1"/>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8711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Diagram, text&#10;&#10;Description automatically generated">
            <a:extLst>
              <a:ext uri="{FF2B5EF4-FFF2-40B4-BE49-F238E27FC236}">
                <a16:creationId xmlns:a16="http://schemas.microsoft.com/office/drawing/2014/main" id="{4650924F-1F4A-8EB5-ACA7-C98589AC397B}"/>
              </a:ext>
            </a:extLst>
          </p:cNvPr>
          <p:cNvPicPr>
            <a:picLocks noGrp="1" noChangeAspect="1"/>
          </p:cNvPicPr>
          <p:nvPr>
            <p:ph idx="1"/>
          </p:nvPr>
        </p:nvPicPr>
        <p:blipFill rotWithShape="1">
          <a:blip r:embed="rId2"/>
          <a:srcRect l="4625" r="3803"/>
          <a:stretch/>
        </p:blipFill>
        <p:spPr>
          <a:xfrm>
            <a:off x="20" y="1282"/>
            <a:ext cx="12191980" cy="6856718"/>
          </a:xfrm>
          <a:prstGeom prst="rect">
            <a:avLst/>
          </a:prstGeom>
        </p:spPr>
      </p:pic>
    </p:spTree>
    <p:extLst>
      <p:ext uri="{BB962C8B-B14F-4D97-AF65-F5344CB8AC3E}">
        <p14:creationId xmlns:p14="http://schemas.microsoft.com/office/powerpoint/2010/main" val="530506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Text&#10;&#10;Description automatically generated">
            <a:extLst>
              <a:ext uri="{FF2B5EF4-FFF2-40B4-BE49-F238E27FC236}">
                <a16:creationId xmlns:a16="http://schemas.microsoft.com/office/drawing/2014/main" id="{CC4CF69C-B24B-9779-0ED3-D5873CF29501}"/>
              </a:ext>
            </a:extLst>
          </p:cNvPr>
          <p:cNvPicPr>
            <a:picLocks noGrp="1" noChangeAspect="1"/>
          </p:cNvPicPr>
          <p:nvPr>
            <p:ph idx="1"/>
          </p:nvPr>
        </p:nvPicPr>
        <p:blipFill rotWithShape="1">
          <a:blip r:embed="rId2"/>
          <a:srcRect b="900"/>
          <a:stretch/>
        </p:blipFill>
        <p:spPr>
          <a:xfrm>
            <a:off x="20" y="1282"/>
            <a:ext cx="12191980" cy="6856718"/>
          </a:xfrm>
          <a:prstGeom prst="rect">
            <a:avLst/>
          </a:prstGeom>
        </p:spPr>
      </p:pic>
    </p:spTree>
    <p:extLst>
      <p:ext uri="{BB962C8B-B14F-4D97-AF65-F5344CB8AC3E}">
        <p14:creationId xmlns:p14="http://schemas.microsoft.com/office/powerpoint/2010/main" val="595475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D3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6F6A8-F460-0B23-B187-E9454F9B2AA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Elie Atkins – Executive Functioning</a:t>
            </a:r>
          </a:p>
        </p:txBody>
      </p:sp>
      <p:pic>
        <p:nvPicPr>
          <p:cNvPr id="4" name="Online Media 3" title="Ellie Atkins Episode 2 - Why You Need To Know About Executive Functioning">
            <a:hlinkClick r:id="" action="ppaction://media"/>
            <a:extLst>
              <a:ext uri="{FF2B5EF4-FFF2-40B4-BE49-F238E27FC236}">
                <a16:creationId xmlns:a16="http://schemas.microsoft.com/office/drawing/2014/main" id="{4DB34D01-7729-9C7B-EB9C-1A494519B366}"/>
              </a:ext>
            </a:extLst>
          </p:cNvPr>
          <p:cNvPicPr>
            <a:picLocks noGrp="1" noRot="1" noChangeAspect="1"/>
          </p:cNvPicPr>
          <p:nvPr>
            <p:ph idx="1"/>
            <a:videoFile r:link="rId1"/>
          </p:nvPr>
        </p:nvPicPr>
        <p:blipFill>
          <a:blip r:embed="rId3"/>
          <a:stretch>
            <a:fillRect/>
          </a:stretch>
        </p:blipFill>
        <p:spPr>
          <a:xfrm>
            <a:off x="4038600" y="1396639"/>
            <a:ext cx="7188199" cy="4061332"/>
          </a:xfrm>
          <a:prstGeom prst="rect">
            <a:avLst/>
          </a:prstGeom>
        </p:spPr>
      </p:pic>
    </p:spTree>
    <p:extLst>
      <p:ext uri="{BB962C8B-B14F-4D97-AF65-F5344CB8AC3E}">
        <p14:creationId xmlns:p14="http://schemas.microsoft.com/office/powerpoint/2010/main" val="3669784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A0B7C6-EB7E-B945-B9F8-08AE9B461738}"/>
              </a:ext>
            </a:extLst>
          </p:cNvPr>
          <p:cNvSpPr>
            <a:spLocks noGrp="1"/>
          </p:cNvSpPr>
          <p:nvPr>
            <p:ph type="title"/>
          </p:nvPr>
        </p:nvSpPr>
        <p:spPr>
          <a:xfrm>
            <a:off x="686834" y="1153572"/>
            <a:ext cx="3200400" cy="4461163"/>
          </a:xfrm>
        </p:spPr>
        <p:txBody>
          <a:bodyPr>
            <a:normAutofit/>
          </a:bodyPr>
          <a:lstStyle/>
          <a:p>
            <a:r>
              <a:rPr lang="en-US" b="1">
                <a:solidFill>
                  <a:srgbClr val="FFFFFF"/>
                </a:solidFill>
                <a:latin typeface="+mn-lt"/>
              </a:rPr>
              <a:t>Reflections…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D9E2D9-BDFB-E04F-A389-64072A056ADD}"/>
              </a:ext>
            </a:extLst>
          </p:cNvPr>
          <p:cNvSpPr>
            <a:spLocks noGrp="1"/>
          </p:cNvSpPr>
          <p:nvPr>
            <p:ph idx="1"/>
          </p:nvPr>
        </p:nvSpPr>
        <p:spPr>
          <a:xfrm>
            <a:off x="4447308" y="591344"/>
            <a:ext cx="6906491" cy="5585619"/>
          </a:xfrm>
        </p:spPr>
        <p:txBody>
          <a:bodyPr anchor="ctr">
            <a:normAutofit/>
          </a:bodyPr>
          <a:lstStyle/>
          <a:p>
            <a:r>
              <a:rPr lang="en-US"/>
              <a:t>Capacity is not a black and white issue </a:t>
            </a:r>
          </a:p>
          <a:p>
            <a:r>
              <a:rPr lang="en-US"/>
              <a:t>Each case requires careful consideration</a:t>
            </a:r>
          </a:p>
          <a:p>
            <a:r>
              <a:rPr lang="en-US"/>
              <a:t>If someone doesn’t meet the legal definition do we “walk away?”</a:t>
            </a:r>
          </a:p>
          <a:p>
            <a:r>
              <a:rPr lang="en-US"/>
              <a:t>Is this gatekeeping? </a:t>
            </a:r>
          </a:p>
          <a:p>
            <a:r>
              <a:rPr lang="en-US"/>
              <a:t>What is the Duty of Care? </a:t>
            </a:r>
          </a:p>
          <a:p>
            <a:r>
              <a:rPr lang="en-US"/>
              <a:t>Opportunity to use ASP as triage legislation</a:t>
            </a:r>
          </a:p>
          <a:p>
            <a:r>
              <a:rPr lang="en-US"/>
              <a:t>What else? </a:t>
            </a:r>
          </a:p>
          <a:p>
            <a:endParaRPr lang="en-US"/>
          </a:p>
        </p:txBody>
      </p:sp>
    </p:spTree>
    <p:extLst>
      <p:ext uri="{BB962C8B-B14F-4D97-AF65-F5344CB8AC3E}">
        <p14:creationId xmlns:p14="http://schemas.microsoft.com/office/powerpoint/2010/main" val="226175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350A09-D49B-AD4B-80E4-468A918808C4}"/>
              </a:ext>
            </a:extLst>
          </p:cNvPr>
          <p:cNvSpPr>
            <a:spLocks noGrp="1"/>
          </p:cNvSpPr>
          <p:nvPr>
            <p:ph type="title"/>
          </p:nvPr>
        </p:nvSpPr>
        <p:spPr>
          <a:xfrm>
            <a:off x="742950" y="742951"/>
            <a:ext cx="3476625" cy="4962524"/>
          </a:xfrm>
        </p:spPr>
        <p:txBody>
          <a:bodyPr vert="horz" lIns="91440" tIns="45720" rIns="91440" bIns="45720" rtlCol="0" anchor="ctr">
            <a:normAutofit fontScale="90000"/>
          </a:bodyPr>
          <a:lstStyle/>
          <a:p>
            <a:pPr algn="ctr"/>
            <a:r>
              <a:rPr lang="en-US" sz="4800" b="1" kern="1200">
                <a:solidFill>
                  <a:srgbClr val="FFFFFF"/>
                </a:solidFill>
                <a:latin typeface="+mj-lt"/>
                <a:ea typeface="+mj-ea"/>
                <a:cs typeface="+mj-cs"/>
              </a:rPr>
              <a:t>Ice breaker and </a:t>
            </a:r>
            <a:r>
              <a:rPr lang="en-US" sz="4800" b="1" kern="1200">
                <a:solidFill>
                  <a:srgbClr val="FFFFFF"/>
                </a:solidFill>
                <a:latin typeface="+mj-lt"/>
                <a:ea typeface="+mj-ea"/>
                <a:cs typeface="+mj-cs"/>
                <a:hlinkClick r:id="rId3">
                  <a:extLst>
                    <a:ext uri="{A12FA001-AC4F-418D-AE19-62706E023703}">
                      <ahyp:hlinkClr xmlns:ahyp="http://schemas.microsoft.com/office/drawing/2018/hyperlinkcolor" val="tx"/>
                    </a:ext>
                  </a:extLst>
                </a:hlinkClick>
              </a:rPr>
              <a:t>Menti</a:t>
            </a:r>
            <a:br>
              <a:rPr lang="en-US" sz="4800" b="1" kern="1200">
                <a:solidFill>
                  <a:srgbClr val="FFFFFF"/>
                </a:solidFill>
                <a:latin typeface="+mj-lt"/>
                <a:ea typeface="Calibri Light"/>
                <a:cs typeface="Calibri Light"/>
              </a:rPr>
            </a:br>
            <a:r>
              <a:rPr lang="en-US" sz="3200" b="1">
                <a:solidFill>
                  <a:srgbClr val="FFFFFF"/>
                </a:solidFill>
                <a:latin typeface="Century Gothic"/>
                <a:ea typeface="Calibri Light"/>
                <a:cs typeface="Calibri Light"/>
              </a:rPr>
              <a:t>What needs to happen for you to make this learning experience worthwhile for you?</a:t>
            </a:r>
            <a:br>
              <a:rPr lang="en-US" sz="4800" b="1" kern="1200">
                <a:ea typeface="Calibri Light"/>
                <a:cs typeface="Calibri Light"/>
              </a:rPr>
            </a:br>
            <a:br>
              <a:rPr lang="en-US" sz="4800" b="1"/>
            </a:br>
            <a:br>
              <a:rPr lang="en-US" sz="4800"/>
            </a:br>
            <a:endParaRPr lang="en-US" sz="4800" kern="1200">
              <a:solidFill>
                <a:srgbClr val="FFFFFF"/>
              </a:solidFill>
              <a:latin typeface="+mj-lt"/>
              <a:ea typeface="+mj-ea"/>
              <a:cs typeface="+mj-cs"/>
            </a:endParaRPr>
          </a:p>
        </p:txBody>
      </p:sp>
      <p:pic>
        <p:nvPicPr>
          <p:cNvPr id="5" name="Picture 4" descr="Large icebergs in Greenland">
            <a:extLst>
              <a:ext uri="{FF2B5EF4-FFF2-40B4-BE49-F238E27FC236}">
                <a16:creationId xmlns:a16="http://schemas.microsoft.com/office/drawing/2014/main" id="{CC60CFAB-1CF9-4B23-B2AF-84C226723BCD}"/>
              </a:ext>
            </a:extLst>
          </p:cNvPr>
          <p:cNvPicPr>
            <a:picLocks noChangeAspect="1"/>
          </p:cNvPicPr>
          <p:nvPr/>
        </p:nvPicPr>
        <p:blipFill rotWithShape="1">
          <a:blip r:embed="rId4"/>
          <a:srcRect t="24593" b="407"/>
          <a:stretch/>
        </p:blipFill>
        <p:spPr>
          <a:xfrm>
            <a:off x="5153822" y="1589786"/>
            <a:ext cx="6553545" cy="3686369"/>
          </a:xfrm>
          <a:prstGeom prst="rect">
            <a:avLst/>
          </a:prstGeom>
        </p:spPr>
      </p:pic>
    </p:spTree>
    <p:extLst>
      <p:ext uri="{BB962C8B-B14F-4D97-AF65-F5344CB8AC3E}">
        <p14:creationId xmlns:p14="http://schemas.microsoft.com/office/powerpoint/2010/main" val="1881683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62366" y="2194102"/>
            <a:ext cx="3427001" cy="3908586"/>
          </a:xfrm>
        </p:spPr>
        <p:txBody>
          <a:bodyPr vert="horz" lIns="91440" tIns="45720" rIns="91440" bIns="45720" rtlCol="0">
            <a:normAutofit/>
          </a:bodyPr>
          <a:lstStyle/>
          <a:p>
            <a:r>
              <a:rPr lang="en-GB" sz="2000"/>
              <a:t>Is the right to “self-determination” favoured over the right to be protected or vice-versa?</a:t>
            </a:r>
          </a:p>
          <a:p>
            <a:endParaRPr lang="en-GB" sz="2000"/>
          </a:p>
          <a:p>
            <a:r>
              <a:rPr lang="en-GB" sz="2000"/>
              <a:t>Are these “competing” rights</a:t>
            </a:r>
          </a:p>
          <a:p>
            <a:endParaRPr lang="en-GB" sz="2000"/>
          </a:p>
          <a:p>
            <a:r>
              <a:rPr lang="en-GB" sz="2000"/>
              <a:t>Can intervention </a:t>
            </a:r>
            <a:r>
              <a:rPr lang="en-GB" sz="2000">
                <a:highlight>
                  <a:srgbClr val="00FFFF"/>
                </a:highlight>
              </a:rPr>
              <a:t>be “more restrictive” </a:t>
            </a:r>
            <a:r>
              <a:rPr lang="en-GB" sz="2000"/>
              <a:t>in the short term to promote </a:t>
            </a:r>
            <a:r>
              <a:rPr lang="en-GB" sz="2000">
                <a:highlight>
                  <a:srgbClr val="00FFFF"/>
                </a:highlight>
              </a:rPr>
              <a:t>autonomy/self-determination </a:t>
            </a:r>
            <a:r>
              <a:rPr lang="en-GB" sz="2000"/>
              <a:t>in the long term?</a:t>
            </a:r>
          </a:p>
          <a:p>
            <a:pPr marL="0" indent="0">
              <a:buNone/>
            </a:pPr>
            <a:endParaRPr lang="en-GB" sz="2000"/>
          </a:p>
        </p:txBody>
      </p:sp>
      <p:pic>
        <p:nvPicPr>
          <p:cNvPr id="5" name="Picture 4" descr="A person standing on a scale&#10;&#10;Description automatically generated">
            <a:extLst>
              <a:ext uri="{FF2B5EF4-FFF2-40B4-BE49-F238E27FC236}">
                <a16:creationId xmlns:a16="http://schemas.microsoft.com/office/drawing/2014/main" id="{8307FE3C-6E2E-0983-7305-67670782A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457" y="809548"/>
            <a:ext cx="6155141" cy="5262645"/>
          </a:xfrm>
          <a:prstGeom prst="rect">
            <a:avLst/>
          </a:prstGeom>
        </p:spPr>
      </p:pic>
    </p:spTree>
    <p:extLst>
      <p:ext uri="{BB962C8B-B14F-4D97-AF65-F5344CB8AC3E}">
        <p14:creationId xmlns:p14="http://schemas.microsoft.com/office/powerpoint/2010/main" val="1618928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E7088C-D5E4-3EA6-E38D-797272110F54}"/>
              </a:ext>
            </a:extLst>
          </p:cNvPr>
          <p:cNvPicPr>
            <a:picLocks noChangeAspect="1"/>
          </p:cNvPicPr>
          <p:nvPr/>
        </p:nvPicPr>
        <p:blipFill>
          <a:blip r:embed="rId3">
            <a:duotone>
              <a:schemeClr val="bg2">
                <a:shade val="45000"/>
                <a:satMod val="135000"/>
              </a:schemeClr>
              <a:prstClr val="white"/>
            </a:duotone>
          </a:blip>
          <a:srcRect t="23278" r="9085" b="-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b="1">
                <a:latin typeface="Century Gothic"/>
              </a:rPr>
              <a:t>Mrs Eileen Anderson Referral </a:t>
            </a:r>
          </a:p>
        </p:txBody>
      </p:sp>
      <p:graphicFrame>
        <p:nvGraphicFramePr>
          <p:cNvPr id="5" name="Content Placeholder 2">
            <a:extLst>
              <a:ext uri="{FF2B5EF4-FFF2-40B4-BE49-F238E27FC236}">
                <a16:creationId xmlns:a16="http://schemas.microsoft.com/office/drawing/2014/main" id="{91ABF7C6-2AEF-C269-BC30-82A287648015}"/>
              </a:ext>
            </a:extLst>
          </p:cNvPr>
          <p:cNvGraphicFramePr>
            <a:graphicFrameLocks noGrp="1"/>
          </p:cNvGraphicFramePr>
          <p:nvPr>
            <p:ph idx="1"/>
            <p:extLst>
              <p:ext uri="{D42A27DB-BD31-4B8C-83A1-F6EECF244321}">
                <p14:modId xmlns:p14="http://schemas.microsoft.com/office/powerpoint/2010/main" val="41653034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3514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A9845C-D1AB-3304-D0C9-AB2F46E9889A}"/>
              </a:ext>
            </a:extLst>
          </p:cNvPr>
          <p:cNvPicPr>
            <a:picLocks noChangeAspect="1"/>
          </p:cNvPicPr>
          <p:nvPr/>
        </p:nvPicPr>
        <p:blipFill>
          <a:blip r:embed="rId3">
            <a:duotone>
              <a:schemeClr val="bg2">
                <a:shade val="45000"/>
                <a:satMod val="135000"/>
              </a:schemeClr>
              <a:prstClr val="white"/>
            </a:duotone>
          </a:blip>
          <a:srcRect l="9092" t="16884" r="-7" b="-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b="1">
                <a:latin typeface="Century Gothic" panose="020B0502020202020204" pitchFamily="34" charset="0"/>
              </a:rPr>
              <a:t>Case Study Introduction </a:t>
            </a:r>
          </a:p>
        </p:txBody>
      </p:sp>
      <p:graphicFrame>
        <p:nvGraphicFramePr>
          <p:cNvPr id="5" name="Content Placeholder 2">
            <a:extLst>
              <a:ext uri="{FF2B5EF4-FFF2-40B4-BE49-F238E27FC236}">
                <a16:creationId xmlns:a16="http://schemas.microsoft.com/office/drawing/2014/main" id="{61270F49-EDCF-BF85-EF6C-0A128BECCAB3}"/>
              </a:ext>
            </a:extLst>
          </p:cNvPr>
          <p:cNvGraphicFramePr>
            <a:graphicFrameLocks noGrp="1"/>
          </p:cNvGraphicFramePr>
          <p:nvPr>
            <p:ph idx="1"/>
            <p:extLst>
              <p:ext uri="{D42A27DB-BD31-4B8C-83A1-F6EECF244321}">
                <p14:modId xmlns:p14="http://schemas.microsoft.com/office/powerpoint/2010/main" val="24943575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489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09A504-F9C2-7B62-F7DA-205E902A9D94}"/>
              </a:ext>
            </a:extLst>
          </p:cNvPr>
          <p:cNvPicPr>
            <a:picLocks noChangeAspect="1"/>
          </p:cNvPicPr>
          <p:nvPr/>
        </p:nvPicPr>
        <p:blipFill>
          <a:blip r:embed="rId3">
            <a:duotone>
              <a:schemeClr val="bg2">
                <a:shade val="45000"/>
                <a:satMod val="135000"/>
              </a:schemeClr>
              <a:prstClr val="white"/>
            </a:duotone>
          </a:blip>
          <a:srcRect t="23278" r="9085" b="-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C9121-FC3F-3B4A-BB5D-43A42AC33DD4}"/>
              </a:ext>
            </a:extLst>
          </p:cNvPr>
          <p:cNvSpPr>
            <a:spLocks noGrp="1"/>
          </p:cNvSpPr>
          <p:nvPr>
            <p:ph type="title"/>
          </p:nvPr>
        </p:nvSpPr>
        <p:spPr>
          <a:xfrm>
            <a:off x="838200" y="365125"/>
            <a:ext cx="10515600" cy="1325563"/>
          </a:xfrm>
        </p:spPr>
        <p:txBody>
          <a:bodyPr>
            <a:normAutofit/>
          </a:bodyPr>
          <a:lstStyle/>
          <a:p>
            <a:r>
              <a:rPr lang="en-US" b="1">
                <a:latin typeface="+mn-lt"/>
              </a:rPr>
              <a:t>Tasks for next session </a:t>
            </a:r>
          </a:p>
        </p:txBody>
      </p:sp>
      <p:graphicFrame>
        <p:nvGraphicFramePr>
          <p:cNvPr id="5" name="Content Placeholder 2">
            <a:extLst>
              <a:ext uri="{FF2B5EF4-FFF2-40B4-BE49-F238E27FC236}">
                <a16:creationId xmlns:a16="http://schemas.microsoft.com/office/drawing/2014/main" id="{CECA6291-6A0D-CE33-454F-5866C245BAE4}"/>
              </a:ext>
            </a:extLst>
          </p:cNvPr>
          <p:cNvGraphicFramePr>
            <a:graphicFrameLocks noGrp="1"/>
          </p:cNvGraphicFramePr>
          <p:nvPr>
            <p:ph idx="1"/>
            <p:extLst>
              <p:ext uri="{D42A27DB-BD31-4B8C-83A1-F6EECF244321}">
                <p14:modId xmlns:p14="http://schemas.microsoft.com/office/powerpoint/2010/main" val="40182610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5568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ild playing with robot car">
            <a:extLst>
              <a:ext uri="{FF2B5EF4-FFF2-40B4-BE49-F238E27FC236}">
                <a16:creationId xmlns:a16="http://schemas.microsoft.com/office/drawing/2014/main" id="{A60492D1-2542-C3A6-ADBE-7EA3BACD8F96}"/>
              </a:ext>
            </a:extLst>
          </p:cNvPr>
          <p:cNvPicPr>
            <a:picLocks noChangeAspect="1"/>
          </p:cNvPicPr>
          <p:nvPr/>
        </p:nvPicPr>
        <p:blipFill>
          <a:blip r:embed="rId3"/>
          <a:srcRect t="12534" r="-2" b="7621"/>
          <a:stretch/>
        </p:blipFill>
        <p:spPr>
          <a:xfrm>
            <a:off x="20" y="-7619"/>
            <a:ext cx="12191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63219" y="-1252908"/>
            <a:ext cx="4065561" cy="12192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464116" y="322049"/>
            <a:ext cx="3067943" cy="2408606"/>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92" y="4172881"/>
            <a:ext cx="7154743"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CABEAE44-78AE-4940-8646-B1CFF50966CA}"/>
              </a:ext>
            </a:extLst>
          </p:cNvPr>
          <p:cNvSpPr>
            <a:spLocks noGrp="1"/>
          </p:cNvSpPr>
          <p:nvPr>
            <p:ph type="title"/>
          </p:nvPr>
        </p:nvSpPr>
        <p:spPr>
          <a:xfrm>
            <a:off x="859029" y="1936866"/>
            <a:ext cx="4849044" cy="2839273"/>
          </a:xfrm>
        </p:spPr>
        <p:txBody>
          <a:bodyPr vert="horz" lIns="91440" tIns="45720" rIns="91440" bIns="45720" rtlCol="0" anchor="b">
            <a:normAutofit/>
          </a:bodyPr>
          <a:lstStyle/>
          <a:p>
            <a:r>
              <a:rPr lang="en-US" sz="3600" b="1">
                <a:solidFill>
                  <a:srgbClr val="FFFFFF"/>
                </a:solidFill>
              </a:rPr>
              <a:t>Menti Checking out </a:t>
            </a:r>
          </a:p>
        </p:txBody>
      </p:sp>
      <p:sp>
        <p:nvSpPr>
          <p:cNvPr id="15" name="Rectangle 14">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6736" y="-7619"/>
            <a:ext cx="995654"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04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4ABD41D-178D-8640-9D16-1D010A6E5EB5}"/>
              </a:ext>
            </a:extLst>
          </p:cNvPr>
          <p:cNvGraphicFramePr>
            <a:graphicFrameLocks noGrp="1"/>
          </p:cNvGraphicFramePr>
          <p:nvPr>
            <p:ph idx="1"/>
            <p:extLst>
              <p:ext uri="{D42A27DB-BD31-4B8C-83A1-F6EECF244321}">
                <p14:modId xmlns:p14="http://schemas.microsoft.com/office/powerpoint/2010/main" val="2894652437"/>
              </p:ext>
            </p:extLst>
          </p:nvPr>
        </p:nvGraphicFramePr>
        <p:xfrm>
          <a:off x="838200" y="106734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420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35AA-D5E5-604A-BFBF-D1EEEEC71910}"/>
              </a:ext>
            </a:extLst>
          </p:cNvPr>
          <p:cNvSpPr>
            <a:spLocks noGrp="1"/>
          </p:cNvSpPr>
          <p:nvPr>
            <p:ph type="title"/>
          </p:nvPr>
        </p:nvSpPr>
        <p:spPr/>
        <p:txBody>
          <a:bodyPr/>
          <a:lstStyle/>
          <a:p>
            <a:r>
              <a:rPr lang="en-US" b="1">
                <a:latin typeface="Century Gothic" panose="020B0502020202020204" pitchFamily="34" charset="0"/>
              </a:rPr>
              <a:t>Overview</a:t>
            </a:r>
            <a:r>
              <a:rPr lang="en-US"/>
              <a:t> </a:t>
            </a:r>
          </a:p>
        </p:txBody>
      </p:sp>
      <p:sp>
        <p:nvSpPr>
          <p:cNvPr id="4" name="Rectangle 3">
            <a:extLst>
              <a:ext uri="{FF2B5EF4-FFF2-40B4-BE49-F238E27FC236}">
                <a16:creationId xmlns:a16="http://schemas.microsoft.com/office/drawing/2014/main" id="{E0384009-7885-CB4D-AB6F-D07DC1235F24}"/>
              </a:ext>
            </a:extLst>
          </p:cNvPr>
          <p:cNvSpPr/>
          <p:nvPr/>
        </p:nvSpPr>
        <p:spPr>
          <a:xfrm>
            <a:off x="448193" y="1842508"/>
            <a:ext cx="3443868" cy="3710956"/>
          </a:xfrm>
          <a:prstGeom prst="rect">
            <a:avLst/>
          </a:prstGeom>
          <a:solidFill>
            <a:srgbClr val="1F6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FUTURA MEDIUM" panose="020B0602020204020303" pitchFamily="34" charset="-79"/>
                <a:cs typeface="FUTURA MEDIUM" panose="020B0602020204020303" pitchFamily="34" charset="-79"/>
              </a:rPr>
              <a:t>Session 1 </a:t>
            </a:r>
          </a:p>
          <a:p>
            <a:pPr algn="ctr"/>
            <a:endParaRPr lang="en-US" sz="2400" b="1">
              <a:latin typeface="FUTURA MEDIUM" panose="020B0602020204020303" pitchFamily="34" charset="-79"/>
              <a:cs typeface="FUTURA MEDIUM" panose="020B0602020204020303" pitchFamily="34" charset="-79"/>
            </a:endParaRPr>
          </a:p>
          <a:p>
            <a:pPr marL="285750" indent="-285750">
              <a:buFont typeface="Arial" panose="020B0604020202020204" pitchFamily="34" charset="0"/>
              <a:buChar char="•"/>
            </a:pPr>
            <a:r>
              <a:rPr lang="en-US" sz="2400" b="1">
                <a:latin typeface="FUTURA MEDIUM" panose="020B0602020204020303" pitchFamily="34" charset="-79"/>
                <a:cs typeface="FUTURA MEDIUM" panose="020B0602020204020303" pitchFamily="34" charset="-79"/>
              </a:rPr>
              <a:t>Group introductions </a:t>
            </a:r>
          </a:p>
          <a:p>
            <a:pPr marL="285750" indent="-285750">
              <a:buFont typeface="Arial" panose="020B0604020202020204" pitchFamily="34" charset="0"/>
              <a:buChar char="•"/>
            </a:pPr>
            <a:r>
              <a:rPr lang="en-US" sz="2400" b="1">
                <a:latin typeface="FUTURA MEDIUM" panose="020B0602020204020303" pitchFamily="34" charset="-79"/>
                <a:cs typeface="FUTURA MEDIUM" panose="020B0602020204020303" pitchFamily="34" charset="-79"/>
              </a:rPr>
              <a:t>Exploring initial decisions and thresholds </a:t>
            </a:r>
          </a:p>
          <a:p>
            <a:pPr marL="285750" indent="-285750">
              <a:buFont typeface="Arial" panose="020B0604020202020204" pitchFamily="34" charset="0"/>
              <a:buChar char="•"/>
            </a:pPr>
            <a:r>
              <a:rPr lang="en-US" sz="2400" b="1">
                <a:latin typeface="FUTURA MEDIUM" panose="020B0602020204020303" pitchFamily="34" charset="-79"/>
                <a:cs typeface="FUTURA MEDIUM" panose="020B0602020204020303" pitchFamily="34" charset="-79"/>
              </a:rPr>
              <a:t>Critical review of the ASP legislation </a:t>
            </a:r>
          </a:p>
        </p:txBody>
      </p:sp>
      <p:sp>
        <p:nvSpPr>
          <p:cNvPr id="5" name="Rectangle 4">
            <a:extLst>
              <a:ext uri="{FF2B5EF4-FFF2-40B4-BE49-F238E27FC236}">
                <a16:creationId xmlns:a16="http://schemas.microsoft.com/office/drawing/2014/main" id="{0CE1D2EF-CC34-8243-A6BA-53A243FDA449}"/>
              </a:ext>
            </a:extLst>
          </p:cNvPr>
          <p:cNvSpPr/>
          <p:nvPr/>
        </p:nvSpPr>
        <p:spPr>
          <a:xfrm>
            <a:off x="4379926" y="1842508"/>
            <a:ext cx="3438008" cy="3710956"/>
          </a:xfrm>
          <a:prstGeom prst="rect">
            <a:avLst/>
          </a:prstGeom>
          <a:solidFill>
            <a:srgbClr val="1F6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FUTURA MEDIUM" panose="020B0602020204020303" pitchFamily="34" charset="-79"/>
                <a:cs typeface="FUTURA MEDIUM" panose="020B0602020204020303" pitchFamily="34" charset="-79"/>
              </a:rPr>
              <a:t>Session 2</a:t>
            </a:r>
          </a:p>
          <a:p>
            <a:pPr algn="ctr"/>
            <a:r>
              <a:rPr lang="en-US" sz="2400" b="1">
                <a:latin typeface="FUTURA MEDIUM" panose="020B0602020204020303" pitchFamily="34" charset="-79"/>
                <a:cs typeface="FUTURA MEDIUM" panose="020B0602020204020303" pitchFamily="34" charset="-79"/>
              </a:rPr>
              <a:t> </a:t>
            </a:r>
          </a:p>
          <a:p>
            <a:pPr marL="342900" indent="-342900">
              <a:buFont typeface="Arial" panose="020B0604020202020204" pitchFamily="34" charset="0"/>
              <a:buChar char="•"/>
            </a:pPr>
            <a:r>
              <a:rPr lang="en-US" sz="2400" b="1">
                <a:latin typeface="FUTURA MEDIUM" panose="020B0602020204020303" pitchFamily="34" charset="-79"/>
                <a:cs typeface="FUTURA MEDIUM" panose="020B0602020204020303" pitchFamily="34" charset="-79"/>
              </a:rPr>
              <a:t>Threshold to risk and vulnerability  </a:t>
            </a:r>
          </a:p>
          <a:p>
            <a:pPr marL="342900" indent="-342900">
              <a:buFont typeface="Arial" panose="020B0604020202020204" pitchFamily="34" charset="0"/>
              <a:buChar char="•"/>
            </a:pPr>
            <a:r>
              <a:rPr lang="en-US" sz="2400" b="1">
                <a:latin typeface="FUTURA MEDIUM" panose="020B0602020204020303" pitchFamily="34" charset="-79"/>
                <a:cs typeface="FUTURA MEDIUM" panose="020B0602020204020303" pitchFamily="34" charset="-79"/>
              </a:rPr>
              <a:t>Professional curiosity </a:t>
            </a:r>
          </a:p>
          <a:p>
            <a:pPr marL="342900" indent="-342900">
              <a:buFont typeface="Arial" panose="020B0604020202020204" pitchFamily="34" charset="0"/>
              <a:buChar char="•"/>
            </a:pPr>
            <a:r>
              <a:rPr lang="en-US" sz="2400" b="1">
                <a:latin typeface="FUTURA MEDIUM" panose="020B0602020204020303" pitchFamily="34" charset="-79"/>
                <a:cs typeface="FUTURA MEDIUM" panose="020B0602020204020303" pitchFamily="34" charset="-79"/>
              </a:rPr>
              <a:t>Different ways of thinking </a:t>
            </a:r>
          </a:p>
          <a:p>
            <a:pPr marL="342900" indent="-342900">
              <a:buFont typeface="Arial" panose="020B0604020202020204" pitchFamily="34" charset="0"/>
              <a:buChar char="•"/>
            </a:pPr>
            <a:endParaRPr lang="en-US" sz="2000" b="1">
              <a:latin typeface="FUTURA MEDIUM" panose="020B0602020204020303" pitchFamily="34" charset="-79"/>
              <a:cs typeface="FUTURA MEDIUM" panose="020B0602020204020303" pitchFamily="34" charset="-79"/>
            </a:endParaRPr>
          </a:p>
        </p:txBody>
      </p:sp>
      <p:sp>
        <p:nvSpPr>
          <p:cNvPr id="9" name="Rectangle 8">
            <a:extLst>
              <a:ext uri="{FF2B5EF4-FFF2-40B4-BE49-F238E27FC236}">
                <a16:creationId xmlns:a16="http://schemas.microsoft.com/office/drawing/2014/main" id="{DA7FB771-F985-D149-9AAA-04C4B878B2E5}"/>
              </a:ext>
            </a:extLst>
          </p:cNvPr>
          <p:cNvSpPr/>
          <p:nvPr/>
        </p:nvSpPr>
        <p:spPr>
          <a:xfrm>
            <a:off x="8305799" y="1842508"/>
            <a:ext cx="3438008" cy="3710956"/>
          </a:xfrm>
          <a:prstGeom prst="rect">
            <a:avLst/>
          </a:prstGeom>
          <a:solidFill>
            <a:srgbClr val="1F6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FUTURA MEDIUM" panose="020B0602020204020303" pitchFamily="34" charset="-79"/>
                <a:cs typeface="FUTURA MEDIUM" panose="020B0602020204020303" pitchFamily="34" charset="-79"/>
              </a:rPr>
              <a:t>Session 3 </a:t>
            </a:r>
          </a:p>
          <a:p>
            <a:pPr algn="ctr"/>
            <a:endParaRPr lang="en-US" sz="2400" b="1" dirty="0">
              <a:latin typeface="FUTURA MEDIUM" panose="020B0602020204020303" pitchFamily="34" charset="-79"/>
              <a:cs typeface="FUTURA MEDIUM" panose="020B0602020204020303" pitchFamily="34" charset="-79"/>
            </a:endParaRPr>
          </a:p>
          <a:p>
            <a:pPr algn="ctr"/>
            <a:endParaRPr lang="en-US" sz="2400" b="1" dirty="0">
              <a:latin typeface="FUTURA MEDIUM" panose="020B0602020204020303" pitchFamily="34" charset="-79"/>
              <a:cs typeface="FUTURA MEDIUM" panose="020B0602020204020303" pitchFamily="34" charset="-79"/>
            </a:endParaRPr>
          </a:p>
          <a:p>
            <a:pPr marL="342900" indent="-342900">
              <a:buFont typeface="Arial" panose="020B0604020202020204" pitchFamily="34" charset="0"/>
              <a:buChar char="•"/>
            </a:pPr>
            <a:r>
              <a:rPr lang="en-US" sz="2400" b="1" dirty="0">
                <a:latin typeface="FUTURA MEDIUM" panose="020B0602020204020303" pitchFamily="34" charset="-79"/>
                <a:cs typeface="FUTURA MEDIUM" panose="020B0602020204020303" pitchFamily="34" charset="-79"/>
              </a:rPr>
              <a:t>Risk assessment, Bias, thresholds, chronologies and significant events </a:t>
            </a:r>
          </a:p>
          <a:p>
            <a:pPr marL="342900" indent="-342900">
              <a:buFont typeface="Arial" panose="020B0604020202020204" pitchFamily="34" charset="0"/>
              <a:buChar char="•"/>
            </a:pPr>
            <a:r>
              <a:rPr lang="en-US" sz="2400" b="1" dirty="0">
                <a:latin typeface="FUTURA MEDIUM" panose="020B0602020204020303" pitchFamily="34" charset="-79"/>
                <a:cs typeface="FUTURA MEDIUM" panose="020B0602020204020303" pitchFamily="34" charset="-79"/>
              </a:rPr>
              <a:t>Learning from SCR’s and ICR’s  </a:t>
            </a:r>
          </a:p>
          <a:p>
            <a:pPr marL="342900" indent="-342900">
              <a:buFont typeface="Arial" panose="020B0604020202020204" pitchFamily="34" charset="0"/>
              <a:buChar char="•"/>
            </a:pPr>
            <a:endParaRPr lang="en-US" sz="2000" b="1"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60740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9" name="Rectangle 1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1EAE70-612A-1A4C-A7F2-3B02740B48BB}"/>
              </a:ext>
            </a:extLst>
          </p:cNvPr>
          <p:cNvSpPr>
            <a:spLocks noGrp="1"/>
          </p:cNvSpPr>
          <p:nvPr>
            <p:ph type="title"/>
          </p:nvPr>
        </p:nvSpPr>
        <p:spPr>
          <a:xfrm>
            <a:off x="761803" y="350196"/>
            <a:ext cx="4646904" cy="1624520"/>
          </a:xfrm>
        </p:spPr>
        <p:txBody>
          <a:bodyPr anchor="ctr">
            <a:normAutofit/>
          </a:bodyPr>
          <a:lstStyle/>
          <a:p>
            <a:r>
              <a:rPr lang="en-US" sz="4000" b="1">
                <a:latin typeface="Century Gothic" panose="020B0502020202020204" pitchFamily="34" charset="0"/>
              </a:rPr>
              <a:t>Group Discussion </a:t>
            </a:r>
          </a:p>
        </p:txBody>
      </p:sp>
      <p:sp>
        <p:nvSpPr>
          <p:cNvPr id="3" name="Content Placeholder 2">
            <a:extLst>
              <a:ext uri="{FF2B5EF4-FFF2-40B4-BE49-F238E27FC236}">
                <a16:creationId xmlns:a16="http://schemas.microsoft.com/office/drawing/2014/main" id="{3096781D-5718-A04C-9C16-AB742EDC60A0}"/>
              </a:ext>
            </a:extLst>
          </p:cNvPr>
          <p:cNvSpPr>
            <a:spLocks noGrp="1"/>
          </p:cNvSpPr>
          <p:nvPr>
            <p:ph idx="1"/>
          </p:nvPr>
        </p:nvSpPr>
        <p:spPr>
          <a:xfrm>
            <a:off x="761802" y="2743200"/>
            <a:ext cx="4646905" cy="3613149"/>
          </a:xfrm>
        </p:spPr>
        <p:txBody>
          <a:bodyPr anchor="ctr">
            <a:normAutofit/>
          </a:bodyPr>
          <a:lstStyle/>
          <a:p>
            <a:pPr marL="0" indent="0">
              <a:buNone/>
            </a:pPr>
            <a:r>
              <a:rPr lang="en-US" sz="1700">
                <a:latin typeface="Century Gothic" panose="020B0502020202020204" pitchFamily="34" charset="0"/>
              </a:rPr>
              <a:t>What are the </a:t>
            </a:r>
            <a:r>
              <a:rPr lang="en-US" sz="1700" b="1">
                <a:latin typeface="Century Gothic" panose="020B0502020202020204" pitchFamily="34" charset="0"/>
              </a:rPr>
              <a:t>challenges/opportunities </a:t>
            </a:r>
            <a:r>
              <a:rPr lang="en-US" sz="1700">
                <a:latin typeface="Century Gothic" panose="020B0502020202020204" pitchFamily="34" charset="0"/>
              </a:rPr>
              <a:t>in decision making in adult support and protection for : </a:t>
            </a:r>
          </a:p>
          <a:p>
            <a:r>
              <a:rPr lang="en-US" sz="1700" b="1">
                <a:latin typeface="Century Gothic" panose="020B0502020202020204" pitchFamily="34" charset="0"/>
              </a:rPr>
              <a:t>You?</a:t>
            </a:r>
            <a:endParaRPr lang="en-US" sz="1700">
              <a:latin typeface="Century Gothic" panose="020B0502020202020204" pitchFamily="34" charset="0"/>
            </a:endParaRPr>
          </a:p>
          <a:p>
            <a:endParaRPr lang="en-US" sz="1700">
              <a:latin typeface="Century Gothic" panose="020B0502020202020204" pitchFamily="34" charset="0"/>
            </a:endParaRPr>
          </a:p>
          <a:p>
            <a:r>
              <a:rPr lang="en-US" sz="1700" b="1">
                <a:latin typeface="Century Gothic" panose="020B0502020202020204" pitchFamily="34" charset="0"/>
              </a:rPr>
              <a:t>The adult or potential ‘adult at risk’? </a:t>
            </a:r>
          </a:p>
          <a:p>
            <a:endParaRPr lang="en-US" sz="1700">
              <a:latin typeface="Century Gothic" panose="020B0502020202020204" pitchFamily="34" charset="0"/>
            </a:endParaRPr>
          </a:p>
          <a:p>
            <a:r>
              <a:rPr lang="en-US" sz="1700">
                <a:latin typeface="Century Gothic" panose="020B0502020202020204" pitchFamily="34" charset="0"/>
              </a:rPr>
              <a:t>Your </a:t>
            </a:r>
            <a:r>
              <a:rPr lang="en-US" sz="1700" b="1">
                <a:latin typeface="Century Gothic" panose="020B0502020202020204" pitchFamily="34" charset="0"/>
              </a:rPr>
              <a:t>organisation</a:t>
            </a:r>
            <a:r>
              <a:rPr lang="en-US" sz="1700">
                <a:latin typeface="Century Gothic" panose="020B0502020202020204" pitchFamily="34" charset="0"/>
              </a:rPr>
              <a:t>? </a:t>
            </a:r>
          </a:p>
          <a:p>
            <a:endParaRPr lang="en-US" sz="1700">
              <a:latin typeface="Century Gothic" panose="020B0502020202020204" pitchFamily="34" charset="0"/>
            </a:endParaRPr>
          </a:p>
          <a:p>
            <a:r>
              <a:rPr lang="en-GB" sz="1700"/>
              <a:t>What is a defensible decision for you now?</a:t>
            </a:r>
            <a:endParaRPr lang="en-US" sz="1700">
              <a:latin typeface="Century Gothic" panose="020B0502020202020204" pitchFamily="34" charset="0"/>
            </a:endParaRPr>
          </a:p>
        </p:txBody>
      </p:sp>
      <p:pic>
        <p:nvPicPr>
          <p:cNvPr id="5" name="Picture 4" descr="Empty speech bubbles">
            <a:extLst>
              <a:ext uri="{FF2B5EF4-FFF2-40B4-BE49-F238E27FC236}">
                <a16:creationId xmlns:a16="http://schemas.microsoft.com/office/drawing/2014/main" id="{2D4C21E5-6F81-404C-8396-FB9FD753E4E5}"/>
              </a:ext>
            </a:extLst>
          </p:cNvPr>
          <p:cNvPicPr>
            <a:picLocks noChangeAspect="1"/>
          </p:cNvPicPr>
          <p:nvPr/>
        </p:nvPicPr>
        <p:blipFill rotWithShape="1">
          <a:blip r:embed="rId3">
            <a:extLst>
              <a:ext uri="{28A0092B-C50C-407E-A947-70E740481C1C}">
                <a14:useLocalDpi xmlns:a14="http://schemas.microsoft.com/office/drawing/2010/main" val="0"/>
              </a:ext>
            </a:extLst>
          </a:blip>
          <a:srcRect l="20300" r="20299" b="-2"/>
          <a:stretch/>
        </p:blipFill>
        <p:spPr>
          <a:xfrm>
            <a:off x="6096000" y="1"/>
            <a:ext cx="6102825" cy="6858000"/>
          </a:xfrm>
          <a:prstGeom prst="rect">
            <a:avLst/>
          </a:prstGeom>
        </p:spPr>
      </p:pic>
    </p:spTree>
    <p:extLst>
      <p:ext uri="{BB962C8B-B14F-4D97-AF65-F5344CB8AC3E}">
        <p14:creationId xmlns:p14="http://schemas.microsoft.com/office/powerpoint/2010/main" val="292307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B63F9-FA77-AD71-F013-1EBEB1249D34}"/>
              </a:ext>
            </a:extLst>
          </p:cNvPr>
          <p:cNvSpPr>
            <a:spLocks noGrp="1"/>
          </p:cNvSpPr>
          <p:nvPr>
            <p:ph type="title"/>
          </p:nvPr>
        </p:nvSpPr>
        <p:spPr>
          <a:xfrm>
            <a:off x="890338" y="640080"/>
            <a:ext cx="3734014" cy="3566160"/>
          </a:xfrm>
        </p:spPr>
        <p:txBody>
          <a:bodyPr vert="horz" lIns="91440" tIns="45720" rIns="91440" bIns="45720" rtlCol="0" anchor="b">
            <a:normAutofit fontScale="90000"/>
          </a:bodyPr>
          <a:lstStyle/>
          <a:p>
            <a:r>
              <a:rPr lang="en-US" sz="5000"/>
              <a:t>The Professionals' World of Decision Making</a:t>
            </a:r>
            <a:br>
              <a:rPr lang="en-US" sz="5000"/>
            </a:br>
            <a:r>
              <a:rPr lang="en-US" sz="1800">
                <a:ea typeface="Calibri Light"/>
                <a:cs typeface="Calibri Light"/>
              </a:rPr>
              <a:t>(Helm, D. 2017)</a:t>
            </a:r>
          </a:p>
        </p:txBody>
      </p:sp>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diagram of a social work judgment&#10;&#10;AI-generated content may be incorrect.">
            <a:extLst>
              <a:ext uri="{FF2B5EF4-FFF2-40B4-BE49-F238E27FC236}">
                <a16:creationId xmlns:a16="http://schemas.microsoft.com/office/drawing/2014/main" id="{314F02D6-AA8C-0719-AE76-BE0FB3DF26BD}"/>
              </a:ext>
            </a:extLst>
          </p:cNvPr>
          <p:cNvPicPr>
            <a:picLocks noChangeAspect="1"/>
          </p:cNvPicPr>
          <p:nvPr/>
        </p:nvPicPr>
        <p:blipFill>
          <a:blip r:embed="rId3"/>
          <a:srcRect l="760" r="194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92151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2CA857-4552-FF78-2374-5A9012B4BBE9}"/>
              </a:ext>
            </a:extLst>
          </p:cNvPr>
          <p:cNvSpPr>
            <a:spLocks noGrp="1"/>
          </p:cNvSpPr>
          <p:nvPr>
            <p:ph type="title"/>
          </p:nvPr>
        </p:nvSpPr>
        <p:spPr>
          <a:xfrm>
            <a:off x="838200" y="365125"/>
            <a:ext cx="10515600" cy="1325563"/>
          </a:xfrm>
        </p:spPr>
        <p:txBody>
          <a:bodyPr>
            <a:normAutofit/>
          </a:bodyPr>
          <a:lstStyle/>
          <a:p>
            <a:r>
              <a:rPr lang="en-US" sz="5400">
                <a:ea typeface="Calibri Light"/>
                <a:cs typeface="Calibri Light"/>
              </a:rPr>
              <a:t>Definition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A46465-FCF1-EB29-AC45-8B54D34257C0}"/>
              </a:ext>
            </a:extLst>
          </p:cNvPr>
          <p:cNvSpPr>
            <a:spLocks noGrp="1"/>
          </p:cNvSpPr>
          <p:nvPr>
            <p:ph idx="1"/>
          </p:nvPr>
        </p:nvSpPr>
        <p:spPr>
          <a:xfrm>
            <a:off x="838200" y="1929384"/>
            <a:ext cx="10515600" cy="4251960"/>
          </a:xfrm>
        </p:spPr>
        <p:txBody>
          <a:bodyPr vert="horz" lIns="91440" tIns="45720" rIns="91440" bIns="45720" rtlCol="0" anchor="t">
            <a:normAutofit lnSpcReduction="10000"/>
          </a:bodyPr>
          <a:lstStyle/>
          <a:p>
            <a:r>
              <a:rPr lang="en-US" sz="1400">
                <a:latin typeface="Segoe UI"/>
                <a:cs typeface="Segoe UI"/>
              </a:rPr>
              <a:t>Defensible decision-making in the context of Adult Support and Protection in Scotland involves making decisions that are well-founded, transparent, and can be justified.  Based on evidence, legal principles, and ethical considerations. </a:t>
            </a:r>
            <a:endParaRPr lang="en-US" sz="1400">
              <a:latin typeface="Segoe UI"/>
              <a:ea typeface="Calibri"/>
              <a:cs typeface="Segoe UI"/>
            </a:endParaRPr>
          </a:p>
          <a:p>
            <a:endParaRPr lang="en-US" sz="1400">
              <a:latin typeface="Segoe UI"/>
              <a:cs typeface="Segoe UI"/>
            </a:endParaRPr>
          </a:p>
          <a:p>
            <a:pPr marL="457200" lvl="1" indent="0">
              <a:buNone/>
            </a:pPr>
            <a:r>
              <a:rPr lang="en-US" sz="1400" b="1">
                <a:latin typeface="Segoe UI"/>
                <a:cs typeface="Segoe UI"/>
              </a:rPr>
              <a:t>Legal Framework</a:t>
            </a:r>
            <a:r>
              <a:rPr lang="en-US" sz="1400">
                <a:latin typeface="Segoe UI"/>
                <a:cs typeface="Segoe UI"/>
              </a:rPr>
              <a:t>: The Adult Support and Protection (Scotland) Act 2007 provides the legal basis for protecting adults at risk of harm. It outlines the duties and powers of local authorities and other agencies to intervene and support vulnerable adult</a:t>
            </a:r>
            <a:endParaRPr lang="en-US" sz="1400">
              <a:ea typeface="Calibri" panose="020F0502020204030204"/>
              <a:cs typeface="Calibri" panose="020F0502020204030204"/>
            </a:endParaRPr>
          </a:p>
          <a:p>
            <a:pPr marL="457200" lvl="1" indent="0">
              <a:buNone/>
            </a:pPr>
            <a:r>
              <a:rPr lang="en-US" sz="1400" b="1">
                <a:latin typeface="Segoe UI"/>
                <a:cs typeface="Segoe UI"/>
              </a:rPr>
              <a:t>Evidence-Based Decisions</a:t>
            </a:r>
            <a:r>
              <a:rPr lang="en-US" sz="1400">
                <a:latin typeface="Segoe UI"/>
                <a:cs typeface="Segoe UI"/>
              </a:rPr>
              <a:t>: Decisions should be based on thorough assessments and evidence. This includes gathering information from various sources, such as medical reports, social work assessments, and input from other professionals</a:t>
            </a:r>
            <a:endParaRPr lang="en-US" sz="1400">
              <a:ea typeface="Calibri" panose="020F0502020204030204"/>
              <a:cs typeface="Calibri" panose="020F0502020204030204"/>
            </a:endParaRPr>
          </a:p>
          <a:p>
            <a:pPr marL="457200" lvl="1" indent="0">
              <a:buNone/>
            </a:pPr>
            <a:r>
              <a:rPr lang="en-US" sz="1400" b="1">
                <a:latin typeface="Segoe UI"/>
                <a:cs typeface="Segoe UI"/>
              </a:rPr>
              <a:t>Principles of the Act</a:t>
            </a:r>
            <a:r>
              <a:rPr lang="en-US" sz="1400">
                <a:latin typeface="Segoe UI"/>
                <a:cs typeface="Segoe UI"/>
              </a:rPr>
              <a:t>: The Act emphasizes respecting the autonomy and capacity of individuals. Decisions should encourage the exercise of autonomy and legal capacity, even when interventions are necessary</a:t>
            </a:r>
            <a:endParaRPr lang="en-US" sz="1400">
              <a:ea typeface="Calibri" panose="020F0502020204030204"/>
              <a:cs typeface="Calibri" panose="020F0502020204030204"/>
            </a:endParaRPr>
          </a:p>
          <a:p>
            <a:pPr marL="457200" lvl="1" indent="0">
              <a:buNone/>
            </a:pPr>
            <a:r>
              <a:rPr lang="en-US" sz="1400" b="1">
                <a:latin typeface="Segoe UI"/>
                <a:cs typeface="Segoe UI"/>
              </a:rPr>
              <a:t>Transparency and Documentation</a:t>
            </a:r>
            <a:r>
              <a:rPr lang="en-US" sz="1400">
                <a:latin typeface="Segoe UI"/>
                <a:cs typeface="Segoe UI"/>
              </a:rPr>
              <a:t>: All decisions should be clearly documented, detailing the rationale, evidence considered, and the decision-making process. This ensures accountability and allows for scrutiny if needed</a:t>
            </a:r>
            <a:endParaRPr lang="en-US" sz="1400">
              <a:ea typeface="Calibri" panose="020F0502020204030204"/>
              <a:cs typeface="Calibri" panose="020F0502020204030204"/>
            </a:endParaRPr>
          </a:p>
          <a:p>
            <a:pPr marL="457200" lvl="1" indent="0">
              <a:buNone/>
            </a:pPr>
            <a:r>
              <a:rPr lang="en-US" sz="1400" b="1">
                <a:latin typeface="Segoe UI"/>
                <a:cs typeface="Segoe UI"/>
              </a:rPr>
              <a:t>Human Rights Considerations</a:t>
            </a:r>
            <a:r>
              <a:rPr lang="en-US" sz="1400">
                <a:latin typeface="Segoe UI"/>
                <a:cs typeface="Segoe UI"/>
              </a:rPr>
              <a:t>: Decisions must respect the human rights of individuals, including their right to liberty and privacy as outlined in the European Convention on Human Rights (ECHR) and the United Nations Convention on the Rights of Persons with Disabilities (UNCRPD)</a:t>
            </a:r>
            <a:endParaRPr lang="en-US" sz="1400">
              <a:ea typeface="Calibri" panose="020F0502020204030204"/>
              <a:cs typeface="Calibri" panose="020F0502020204030204"/>
            </a:endParaRPr>
          </a:p>
          <a:p>
            <a:pPr marL="457200" lvl="1" indent="0">
              <a:buNone/>
            </a:pPr>
            <a:r>
              <a:rPr lang="en-US" sz="1400" b="1">
                <a:latin typeface="Segoe UI"/>
                <a:cs typeface="Segoe UI"/>
              </a:rPr>
              <a:t>Multi-Disciplinary Approach</a:t>
            </a:r>
            <a:r>
              <a:rPr lang="en-US" sz="1400">
                <a:latin typeface="Segoe UI"/>
                <a:cs typeface="Segoe UI"/>
              </a:rPr>
              <a:t>: Involving various professionals in the decision-making process helps ensure that all aspects of the individual's situation are considered, leading to more balanced and defensible decisions</a:t>
            </a:r>
            <a:endParaRPr lang="en-US" sz="1400">
              <a:latin typeface="Segoe UI"/>
              <a:ea typeface="Calibri" panose="020F0502020204030204"/>
              <a:cs typeface="Segoe UI"/>
            </a:endParaRPr>
          </a:p>
          <a:p>
            <a:pPr marL="457200" lvl="1" indent="0">
              <a:buNone/>
            </a:pPr>
            <a:endParaRPr lang="en-US" sz="1400">
              <a:latin typeface="Segoe UI"/>
              <a:cs typeface="Segoe UI"/>
            </a:endParaRPr>
          </a:p>
          <a:p>
            <a:pPr marL="457200" lvl="1" indent="0">
              <a:buNone/>
            </a:pPr>
            <a:r>
              <a:rPr lang="en-US" sz="1400">
                <a:latin typeface="Segoe UI"/>
                <a:cs typeface="Segoe UI"/>
              </a:rPr>
              <a:t>(Adult Support and Protection (Scotland) Act 2007, IRISS, Decision Making in Social Work, 2011, Mental Welfare Commission, Good Decision Making Guide, 2022)</a:t>
            </a:r>
          </a:p>
          <a:p>
            <a:pPr marL="457200" lvl="1" indent="0">
              <a:buNone/>
            </a:pPr>
            <a:endParaRPr lang="en-US" sz="1400">
              <a:latin typeface="Segoe UI"/>
              <a:cs typeface="Segoe UI"/>
            </a:endParaRPr>
          </a:p>
          <a:p>
            <a:endParaRPr lang="en-US" sz="1400">
              <a:latin typeface="Segoe UI"/>
              <a:cs typeface="Segoe UI"/>
            </a:endParaRPr>
          </a:p>
        </p:txBody>
      </p:sp>
    </p:spTree>
    <p:extLst>
      <p:ext uri="{BB962C8B-B14F-4D97-AF65-F5344CB8AC3E}">
        <p14:creationId xmlns:p14="http://schemas.microsoft.com/office/powerpoint/2010/main" val="86173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B88DD3C-41E4-7749-B28B-30485B043673}"/>
              </a:ext>
            </a:extLst>
          </p:cNvPr>
          <p:cNvSpPr>
            <a:spLocks noGrp="1" noChangeArrowheads="1"/>
          </p:cNvSpPr>
          <p:nvPr>
            <p:ph type="title"/>
          </p:nvPr>
        </p:nvSpPr>
        <p:spPr>
          <a:xfrm>
            <a:off x="479394" y="1070800"/>
            <a:ext cx="3939688" cy="5583126"/>
          </a:xfrm>
        </p:spPr>
        <p:txBody>
          <a:bodyPr>
            <a:normAutofit/>
          </a:bodyPr>
          <a:lstStyle/>
          <a:p>
            <a:pPr algn="r"/>
            <a:r>
              <a:rPr lang="en-GB" altLang="en-US" sz="4800" b="1">
                <a:latin typeface="Century Gothic"/>
              </a:rPr>
              <a:t>Recap on Principles</a:t>
            </a:r>
            <a:br>
              <a:rPr lang="en-GB" altLang="en-US" sz="6200" b="1">
                <a:latin typeface="Century Gothic" panose="020B0502020202020204" pitchFamily="34" charset="0"/>
              </a:rPr>
            </a:br>
            <a:r>
              <a:rPr lang="en-GB" altLang="en-US" sz="2800" b="1">
                <a:latin typeface="Century Gothic"/>
              </a:rPr>
              <a:t>(S.1 and 2.)</a:t>
            </a:r>
            <a:br>
              <a:rPr lang="en-GB" altLang="en-US" sz="2800" b="1">
                <a:latin typeface="Century Gothic"/>
              </a:rPr>
            </a:br>
            <a:br>
              <a:rPr lang="en-GB" altLang="en-US" sz="2800" b="1">
                <a:latin typeface="Century Gothic"/>
              </a:rPr>
            </a:br>
            <a:r>
              <a:rPr lang="en-GB" altLang="en-US" sz="2800" b="1">
                <a:latin typeface="Century Gothic"/>
              </a:rPr>
              <a:t>Group Task – How do we show we are working to these principles?</a:t>
            </a:r>
            <a:br>
              <a:rPr lang="en-GB" altLang="en-US" sz="6200"/>
            </a:br>
            <a:endParaRPr lang="en-GB" altLang="en-US" sz="6200"/>
          </a:p>
        </p:txBody>
      </p:sp>
      <p:graphicFrame>
        <p:nvGraphicFramePr>
          <p:cNvPr id="18437" name="Content Placeholder 2">
            <a:extLst>
              <a:ext uri="{FF2B5EF4-FFF2-40B4-BE49-F238E27FC236}">
                <a16:creationId xmlns:a16="http://schemas.microsoft.com/office/drawing/2014/main" id="{4CA12CA9-BF0A-C2C1-42CD-88D51273B485}"/>
              </a:ext>
            </a:extLst>
          </p:cNvPr>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7378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0C2240CC84774EB1E026B2FFF9CEA7" ma:contentTypeVersion="16" ma:contentTypeDescription="Create a new document." ma:contentTypeScope="" ma:versionID="5907507e2af09dae5a3bf8770e78bbf8">
  <xsd:schema xmlns:xsd="http://www.w3.org/2001/XMLSchema" xmlns:xs="http://www.w3.org/2001/XMLSchema" xmlns:p="http://schemas.microsoft.com/office/2006/metadata/properties" xmlns:ns2="6b630ab1-b8c0-4595-9aa9-5caa74ab53bd" xmlns:ns3="e3eb3c65-af2b-4739-b17b-163b3d9b8758" targetNamespace="http://schemas.microsoft.com/office/2006/metadata/properties" ma:root="true" ma:fieldsID="a9faa0746f75c05f301c12f96598962a" ns2:_="" ns3:_="">
    <xsd:import namespace="6b630ab1-b8c0-4595-9aa9-5caa74ab53bd"/>
    <xsd:import namespace="e3eb3c65-af2b-4739-b17b-163b3d9b87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30ab1-b8c0-4595-9aa9-5caa74ab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68f6ed1-2845-4a53-be4b-b0f4dab87cff"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eb3c65-af2b-4739-b17b-163b3d9b875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9ff17a0-39fc-4ba1-befb-5a73f91cee33}" ma:internalName="TaxCatchAll" ma:showField="CatchAllData" ma:web="e3eb3c65-af2b-4739-b17b-163b3d9b87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b630ab1-b8c0-4595-9aa9-5caa74ab53bd">
      <Terms xmlns="http://schemas.microsoft.com/office/infopath/2007/PartnerControls"/>
    </lcf76f155ced4ddcb4097134ff3c332f>
    <TaxCatchAll xmlns="e3eb3c65-af2b-4739-b17b-163b3d9b8758" xsi:nil="true"/>
    <SharedWithUsers xmlns="e3eb3c65-af2b-4739-b17b-163b3d9b8758">
      <UserInfo>
        <DisplayName>Kerri Boylan</DisplayName>
        <AccountId>80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C2539B-6FAC-4E5A-AC8A-5416EEFEEDF9}">
  <ds:schemaRefs>
    <ds:schemaRef ds:uri="6b630ab1-b8c0-4595-9aa9-5caa74ab53bd"/>
    <ds:schemaRef ds:uri="e3eb3c65-af2b-4739-b17b-163b3d9b87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BA34805-C752-4F8C-9B04-2F7B4B2EC038}">
  <ds:schemaRefs>
    <ds:schemaRef ds:uri="http://schemas.openxmlformats.org/package/2006/metadata/core-properties"/>
    <ds:schemaRef ds:uri="http://purl.org/dc/terms/"/>
    <ds:schemaRef ds:uri="http://www.w3.org/XML/1998/namespace"/>
    <ds:schemaRef ds:uri="6b630ab1-b8c0-4595-9aa9-5caa74ab53bd"/>
    <ds:schemaRef ds:uri="http://schemas.microsoft.com/office/infopath/2007/PartnerControls"/>
    <ds:schemaRef ds:uri="e3eb3c65-af2b-4739-b17b-163b3d9b8758"/>
    <ds:schemaRef ds:uri="http://schemas.microsoft.com/office/2006/documentManagement/type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A662CBA2-8DB5-4721-BE69-C5677893E5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5802</Words>
  <Application>Microsoft Office PowerPoint</Application>
  <PresentationFormat>Widescreen</PresentationFormat>
  <Paragraphs>364</Paragraphs>
  <Slides>34</Slides>
  <Notes>26</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Tayside Adult Support and Protection Defensible Decision-Making </vt:lpstr>
      <vt:lpstr> Welcome and Safe Space </vt:lpstr>
      <vt:lpstr>Ice breaker and Menti What needs to happen for you to make this learning experience worthwhile for you?   </vt:lpstr>
      <vt:lpstr>PowerPoint Presentation</vt:lpstr>
      <vt:lpstr>Overview </vt:lpstr>
      <vt:lpstr>Group Discussion </vt:lpstr>
      <vt:lpstr>The Professionals' World of Decision Making (Helm, D. 2017)</vt:lpstr>
      <vt:lpstr>Definition</vt:lpstr>
      <vt:lpstr>Recap on Principles (S.1 and 2.)  Group Task – How do we show we are working to these principles? </vt:lpstr>
      <vt:lpstr>Definition of an Adult at Risk </vt:lpstr>
      <vt:lpstr>Breaking down the 3 Point Criteria (test) “Unable to safeguard” (c.1)</vt:lpstr>
      <vt:lpstr>“Unable to safeguard” (C.1)</vt:lpstr>
      <vt:lpstr>Breaking down the "3 point criteria (test)" At Risk of Harm (c.2)</vt:lpstr>
      <vt:lpstr>Definition: Risk of Harm (c.2) </vt:lpstr>
      <vt:lpstr>Group Discussion</vt:lpstr>
      <vt:lpstr> 3rd Criteria</vt:lpstr>
      <vt:lpstr>Complexities of the Act</vt:lpstr>
      <vt:lpstr>Tea Break</vt:lpstr>
      <vt:lpstr>PowerPoint Presentation</vt:lpstr>
      <vt:lpstr>PowerPoint Presentation</vt:lpstr>
      <vt:lpstr>PowerPoint Presentation</vt:lpstr>
      <vt:lpstr>Powers Across the Acts</vt:lpstr>
      <vt:lpstr>The Principles across the Acts</vt:lpstr>
      <vt:lpstr> Group Discussion </vt:lpstr>
      <vt:lpstr>Consent and the COP</vt:lpstr>
      <vt:lpstr>PowerPoint Presentation</vt:lpstr>
      <vt:lpstr>PowerPoint Presentation</vt:lpstr>
      <vt:lpstr>Elie Atkins – Executive Functioning</vt:lpstr>
      <vt:lpstr>Reflections…</vt:lpstr>
      <vt:lpstr>PowerPoint Presentation</vt:lpstr>
      <vt:lpstr>Mrs Eileen Anderson Referral </vt:lpstr>
      <vt:lpstr>Case Study Introduction </vt:lpstr>
      <vt:lpstr>Tasks for next session </vt:lpstr>
      <vt:lpstr>Menti Checking out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hart</dc:creator>
  <cp:lastModifiedBy>Laura Cameron</cp:lastModifiedBy>
  <cp:revision>4</cp:revision>
  <cp:lastPrinted>2019-10-29T22:32:57Z</cp:lastPrinted>
  <dcterms:created xsi:type="dcterms:W3CDTF">2019-04-18T09:52:09Z</dcterms:created>
  <dcterms:modified xsi:type="dcterms:W3CDTF">2025-06-02T12:02:46Z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0x010100540C2240CC84774EB1E026B2FFF9CEA7</vt:lpwstr>
  </property>
  <property fmtid="{D5CDD505-2E9C-101B-9397-08002B2CF9AE}" pid="3" name="MediaServiceImageTags">
    <vt:lpwstr/>
  </property>
</Properties>
</file>