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302" r:id="rId5"/>
    <p:sldId id="367" r:id="rId6"/>
    <p:sldId id="363" r:id="rId7"/>
    <p:sldId id="324" r:id="rId8"/>
    <p:sldId id="323" r:id="rId9"/>
    <p:sldId id="350" r:id="rId10"/>
    <p:sldId id="358" r:id="rId11"/>
    <p:sldId id="585" r:id="rId12"/>
    <p:sldId id="351" r:id="rId13"/>
    <p:sldId id="329" r:id="rId14"/>
    <p:sldId id="586" r:id="rId15"/>
    <p:sldId id="588" r:id="rId16"/>
    <p:sldId id="593" r:id="rId17"/>
    <p:sldId id="594" r:id="rId18"/>
    <p:sldId id="333" r:id="rId19"/>
    <p:sldId id="514" r:id="rId20"/>
    <p:sldId id="331" r:id="rId21"/>
    <p:sldId id="325" r:id="rId22"/>
    <p:sldId id="589" r:id="rId23"/>
    <p:sldId id="378" r:id="rId24"/>
    <p:sldId id="591" r:id="rId25"/>
    <p:sldId id="366" r:id="rId26"/>
    <p:sldId id="365" r:id="rId27"/>
    <p:sldId id="590" r:id="rId28"/>
    <p:sldId id="513" r:id="rId29"/>
    <p:sldId id="592" r:id="rId30"/>
    <p:sldId id="355" r:id="rId31"/>
    <p:sldId id="346" r:id="rId32"/>
    <p:sldId id="342" r:id="rId33"/>
    <p:sldId id="512" r:id="rId34"/>
    <p:sldId id="353" r:id="rId35"/>
    <p:sldId id="344" r:id="rId3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C80"/>
    <a:srgbClr val="8AE8FF"/>
    <a:srgbClr val="FF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09856E-E1A5-429D-924F-91AB168722F5}" v="52" dt="2025-05-26T14:45:23.602"/>
    <p1510:client id="{E2F69977-685F-AA29-C2FF-A49669F373D9}" v="72" dt="2025-05-26T15:13:46.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Cameron" userId="S::laura.cameron@dundeecity.gov.uk::16788c78-030b-4b35-9aae-87d38acb7f13" providerId="AD" clId="Web-{9C06BB97-0FDE-C9CC-57E3-F13D7493B410}"/>
    <pc:docChg chg="modSld">
      <pc:chgData name="Laura Cameron" userId="S::laura.cameron@dundeecity.gov.uk::16788c78-030b-4b35-9aae-87d38acb7f13" providerId="AD" clId="Web-{9C06BB97-0FDE-C9CC-57E3-F13D7493B410}" dt="2024-08-19T14:43:43.989" v="20" actId="14100"/>
      <pc:docMkLst>
        <pc:docMk/>
      </pc:docMkLst>
      <pc:sldChg chg="addSp delSp modSp">
        <pc:chgData name="Laura Cameron" userId="S::laura.cameron@dundeecity.gov.uk::16788c78-030b-4b35-9aae-87d38acb7f13" providerId="AD" clId="Web-{9C06BB97-0FDE-C9CC-57E3-F13D7493B410}" dt="2024-08-19T14:43:43.989" v="20" actId="14100"/>
        <pc:sldMkLst>
          <pc:docMk/>
          <pc:sldMk cId="2821454070" sldId="344"/>
        </pc:sldMkLst>
      </pc:sldChg>
    </pc:docChg>
  </pc:docChgLst>
  <pc:docChgLst>
    <pc:chgData name="Richard Pinner" userId="S::pinnerr_angus.gov.uk#ext#@dundeecitygovuk.onmicrosoft.com::fe3f9ce3-c25d-4919-85a9-d55d23808c2e" providerId="AD" clId="Web-{01B60761-0E08-9CD0-0D5B-5DE067CC9DDA}"/>
    <pc:docChg chg="modSld">
      <pc:chgData name="Richard Pinner" userId="S::pinnerr_angus.gov.uk#ext#@dundeecitygovuk.onmicrosoft.com::fe3f9ce3-c25d-4919-85a9-d55d23808c2e" providerId="AD" clId="Web-{01B60761-0E08-9CD0-0D5B-5DE067CC9DDA}" dt="2024-09-24T09:54:29.004" v="342"/>
      <pc:docMkLst>
        <pc:docMk/>
      </pc:docMkLst>
      <pc:sldChg chg="modNotes">
        <pc:chgData name="Richard Pinner" userId="S::pinnerr_angus.gov.uk#ext#@dundeecitygovuk.onmicrosoft.com::fe3f9ce3-c25d-4919-85a9-d55d23808c2e" providerId="AD" clId="Web-{01B60761-0E08-9CD0-0D5B-5DE067CC9DDA}" dt="2024-09-24T09:54:29.004" v="342"/>
        <pc:sldMkLst>
          <pc:docMk/>
          <pc:sldMk cId="3500879986" sldId="342"/>
        </pc:sldMkLst>
      </pc:sldChg>
      <pc:sldChg chg="modNotes">
        <pc:chgData name="Richard Pinner" userId="S::pinnerr_angus.gov.uk#ext#@dundeecitygovuk.onmicrosoft.com::fe3f9ce3-c25d-4919-85a9-d55d23808c2e" providerId="AD" clId="Web-{01B60761-0E08-9CD0-0D5B-5DE067CC9DDA}" dt="2024-09-24T09:49:26.211" v="341"/>
        <pc:sldMkLst>
          <pc:docMk/>
          <pc:sldMk cId="963960197" sldId="346"/>
        </pc:sldMkLst>
      </pc:sldChg>
      <pc:sldChg chg="modSp">
        <pc:chgData name="Richard Pinner" userId="S::pinnerr_angus.gov.uk#ext#@dundeecitygovuk.onmicrosoft.com::fe3f9ce3-c25d-4919-85a9-d55d23808c2e" providerId="AD" clId="Web-{01B60761-0E08-9CD0-0D5B-5DE067CC9DDA}" dt="2024-09-24T09:43:40.554" v="36" actId="20577"/>
        <pc:sldMkLst>
          <pc:docMk/>
          <pc:sldMk cId="4268558104" sldId="513"/>
        </pc:sldMkLst>
      </pc:sldChg>
    </pc:docChg>
  </pc:docChgLst>
  <pc:docChgLst>
    <pc:chgData name="Laura Cameron" userId="S::laura.cameron@dundeecity.gov.uk::16788c78-030b-4b35-9aae-87d38acb7f13" providerId="AD" clId="Web-{7E0BB41B-ABC9-E919-F221-51FB895609B4}"/>
    <pc:docChg chg="modSld">
      <pc:chgData name="Laura Cameron" userId="S::laura.cameron@dundeecity.gov.uk::16788c78-030b-4b35-9aae-87d38acb7f13" providerId="AD" clId="Web-{7E0BB41B-ABC9-E919-F221-51FB895609B4}" dt="2025-03-17T14:13:19.932" v="167"/>
      <pc:docMkLst>
        <pc:docMk/>
      </pc:docMkLst>
      <pc:sldChg chg="modNotes">
        <pc:chgData name="Laura Cameron" userId="S::laura.cameron@dundeecity.gov.uk::16788c78-030b-4b35-9aae-87d38acb7f13" providerId="AD" clId="Web-{7E0BB41B-ABC9-E919-F221-51FB895609B4}" dt="2025-03-17T14:13:19.932" v="167"/>
        <pc:sldMkLst>
          <pc:docMk/>
          <pc:sldMk cId="1255290541" sldId="366"/>
        </pc:sldMkLst>
      </pc:sldChg>
      <pc:sldChg chg="modNotes">
        <pc:chgData name="Laura Cameron" userId="S::laura.cameron@dundeecity.gov.uk::16788c78-030b-4b35-9aae-87d38acb7f13" providerId="AD" clId="Web-{7E0BB41B-ABC9-E919-F221-51FB895609B4}" dt="2025-03-17T14:13:13.494" v="162"/>
        <pc:sldMkLst>
          <pc:docMk/>
          <pc:sldMk cId="1226581030" sldId="589"/>
        </pc:sldMkLst>
      </pc:sldChg>
    </pc:docChg>
  </pc:docChgLst>
  <pc:docChgLst>
    <pc:chgData name="Laura Winter" userId="S::winterl_angus.gov.uk#ext#@dundeecitygovuk.onmicrosoft.com::761b75eb-b7f4-4b27-8319-865c891cc546" providerId="AD" clId="Web-{DBF974D0-2062-4E6E-8085-31B404F9598F}"/>
    <pc:docChg chg="modSld">
      <pc:chgData name="Laura Winter" userId="S::winterl_angus.gov.uk#ext#@dundeecitygovuk.onmicrosoft.com::761b75eb-b7f4-4b27-8319-865c891cc546" providerId="AD" clId="Web-{DBF974D0-2062-4E6E-8085-31B404F9598F}" dt="2024-04-08T11:50:08.454" v="5" actId="1076"/>
      <pc:docMkLst>
        <pc:docMk/>
      </pc:docMkLst>
      <pc:sldChg chg="addSp delSp modSp">
        <pc:chgData name="Laura Winter" userId="S::winterl_angus.gov.uk#ext#@dundeecitygovuk.onmicrosoft.com::761b75eb-b7f4-4b27-8319-865c891cc546" providerId="AD" clId="Web-{DBF974D0-2062-4E6E-8085-31B404F9598F}" dt="2024-04-08T11:50:08.454" v="5" actId="1076"/>
        <pc:sldMkLst>
          <pc:docMk/>
          <pc:sldMk cId="3276845137" sldId="302"/>
        </pc:sldMkLst>
      </pc:sldChg>
    </pc:docChg>
  </pc:docChgLst>
  <pc:docChgLst>
    <pc:chgData name="Laura Cameron" userId="S::laura.cameron@dundeecity.gov.uk::16788c78-030b-4b35-9aae-87d38acb7f13" providerId="AD" clId="Web-{34471169-5454-4E95-B18A-1BDCF4B4F9F0}"/>
    <pc:docChg chg="addSld modSld">
      <pc:chgData name="Laura Cameron" userId="S::laura.cameron@dundeecity.gov.uk::16788c78-030b-4b35-9aae-87d38acb7f13" providerId="AD" clId="Web-{34471169-5454-4E95-B18A-1BDCF4B4F9F0}" dt="2024-09-23T13:42:57.771" v="257"/>
      <pc:docMkLst>
        <pc:docMk/>
      </pc:docMkLst>
      <pc:sldChg chg="addSp delSp modSp mod setBg">
        <pc:chgData name="Laura Cameron" userId="S::laura.cameron@dundeecity.gov.uk::16788c78-030b-4b35-9aae-87d38acb7f13" providerId="AD" clId="Web-{34471169-5454-4E95-B18A-1BDCF4B4F9F0}" dt="2024-09-23T13:23:12.713" v="234"/>
        <pc:sldMkLst>
          <pc:docMk/>
          <pc:sldMk cId="336966878" sldId="324"/>
        </pc:sldMkLst>
      </pc:sldChg>
      <pc:sldChg chg="delSp modSp">
        <pc:chgData name="Laura Cameron" userId="S::laura.cameron@dundeecity.gov.uk::16788c78-030b-4b35-9aae-87d38acb7f13" providerId="AD" clId="Web-{34471169-5454-4E95-B18A-1BDCF4B4F9F0}" dt="2024-09-23T13:25:29.747" v="241"/>
        <pc:sldMkLst>
          <pc:docMk/>
          <pc:sldMk cId="2638279111" sldId="325"/>
        </pc:sldMkLst>
      </pc:sldChg>
      <pc:sldChg chg="addSp modSp mod setBg">
        <pc:chgData name="Laura Cameron" userId="S::laura.cameron@dundeecity.gov.uk::16788c78-030b-4b35-9aae-87d38acb7f13" providerId="AD" clId="Web-{34471169-5454-4E95-B18A-1BDCF4B4F9F0}" dt="2024-09-23T12:59:13.555" v="11"/>
        <pc:sldMkLst>
          <pc:docMk/>
          <pc:sldMk cId="3818457954" sldId="329"/>
        </pc:sldMkLst>
      </pc:sldChg>
      <pc:sldChg chg="addSp delSp modSp mod modTransition setBg modNotes">
        <pc:chgData name="Laura Cameron" userId="S::laura.cameron@dundeecity.gov.uk::16788c78-030b-4b35-9aae-87d38acb7f13" providerId="AD" clId="Web-{34471169-5454-4E95-B18A-1BDCF4B4F9F0}" dt="2024-09-23T13:25:23.794" v="240"/>
        <pc:sldMkLst>
          <pc:docMk/>
          <pc:sldMk cId="1934075521" sldId="331"/>
        </pc:sldMkLst>
      </pc:sldChg>
      <pc:sldChg chg="addSp modSp mod setBg">
        <pc:chgData name="Laura Cameron" userId="S::laura.cameron@dundeecity.gov.uk::16788c78-030b-4b35-9aae-87d38acb7f13" providerId="AD" clId="Web-{34471169-5454-4E95-B18A-1BDCF4B4F9F0}" dt="2024-09-23T13:00:19.291" v="23"/>
        <pc:sldMkLst>
          <pc:docMk/>
          <pc:sldMk cId="4255823657" sldId="333"/>
        </pc:sldMkLst>
      </pc:sldChg>
      <pc:sldChg chg="addSp delSp modSp mod setBg setClrOvrMap modNotes">
        <pc:chgData name="Laura Cameron" userId="S::laura.cameron@dundeecity.gov.uk::16788c78-030b-4b35-9aae-87d38acb7f13" providerId="AD" clId="Web-{34471169-5454-4E95-B18A-1BDCF4B4F9F0}" dt="2024-09-23T13:08:20.052" v="93"/>
        <pc:sldMkLst>
          <pc:docMk/>
          <pc:sldMk cId="3500879986" sldId="342"/>
        </pc:sldMkLst>
      </pc:sldChg>
      <pc:sldChg chg="addSp delSp modSp mod setBg">
        <pc:chgData name="Laura Cameron" userId="S::laura.cameron@dundeecity.gov.uk::16788c78-030b-4b35-9aae-87d38acb7f13" providerId="AD" clId="Web-{34471169-5454-4E95-B18A-1BDCF4B4F9F0}" dt="2024-09-23T13:36:37.294" v="250"/>
        <pc:sldMkLst>
          <pc:docMk/>
          <pc:sldMk cId="1262686317" sldId="350"/>
        </pc:sldMkLst>
      </pc:sldChg>
      <pc:sldChg chg="addSp delSp modSp mod setBg">
        <pc:chgData name="Laura Cameron" userId="S::laura.cameron@dundeecity.gov.uk::16788c78-030b-4b35-9aae-87d38acb7f13" providerId="AD" clId="Web-{34471169-5454-4E95-B18A-1BDCF4B4F9F0}" dt="2024-09-23T13:35:12.495" v="247"/>
        <pc:sldMkLst>
          <pc:docMk/>
          <pc:sldMk cId="2801268363" sldId="351"/>
        </pc:sldMkLst>
      </pc:sldChg>
      <pc:sldChg chg="delSp modNotes">
        <pc:chgData name="Laura Cameron" userId="S::laura.cameron@dundeecity.gov.uk::16788c78-030b-4b35-9aae-87d38acb7f13" providerId="AD" clId="Web-{34471169-5454-4E95-B18A-1BDCF4B4F9F0}" dt="2024-09-23T13:11:39.385" v="95"/>
        <pc:sldMkLst>
          <pc:docMk/>
          <pc:sldMk cId="83885389" sldId="353"/>
        </pc:sldMkLst>
      </pc:sldChg>
      <pc:sldChg chg="addSp modSp mod setBg">
        <pc:chgData name="Laura Cameron" userId="S::laura.cameron@dundeecity.gov.uk::16788c78-030b-4b35-9aae-87d38acb7f13" providerId="AD" clId="Web-{34471169-5454-4E95-B18A-1BDCF4B4F9F0}" dt="2024-09-23T13:01:04.948" v="24"/>
        <pc:sldMkLst>
          <pc:docMk/>
          <pc:sldMk cId="1199311313" sldId="355"/>
        </pc:sldMkLst>
      </pc:sldChg>
      <pc:sldChg chg="addSp delSp modSp mod setBg">
        <pc:chgData name="Laura Cameron" userId="S::laura.cameron@dundeecity.gov.uk::16788c78-030b-4b35-9aae-87d38acb7f13" providerId="AD" clId="Web-{34471169-5454-4E95-B18A-1BDCF4B4F9F0}" dt="2024-09-23T13:12:20.073" v="96"/>
        <pc:sldMkLst>
          <pc:docMk/>
          <pc:sldMk cId="4009107501" sldId="358"/>
        </pc:sldMkLst>
      </pc:sldChg>
      <pc:sldChg chg="modNotes">
        <pc:chgData name="Laura Cameron" userId="S::laura.cameron@dundeecity.gov.uk::16788c78-030b-4b35-9aae-87d38acb7f13" providerId="AD" clId="Web-{34471169-5454-4E95-B18A-1BDCF4B4F9F0}" dt="2024-09-23T12:58:03.225" v="4"/>
        <pc:sldMkLst>
          <pc:docMk/>
          <pc:sldMk cId="4249894278" sldId="367"/>
        </pc:sldMkLst>
      </pc:sldChg>
      <pc:sldChg chg="addSp modSp new mod setBg">
        <pc:chgData name="Laura Cameron" userId="S::laura.cameron@dundeecity.gov.uk::16788c78-030b-4b35-9aae-87d38acb7f13" providerId="AD" clId="Web-{34471169-5454-4E95-B18A-1BDCF4B4F9F0}" dt="2024-09-23T13:03:39.874" v="72"/>
        <pc:sldMkLst>
          <pc:docMk/>
          <pc:sldMk cId="4268558104" sldId="513"/>
        </pc:sldMkLst>
      </pc:sldChg>
      <pc:sldChg chg="addSp delSp modSp new mod setBg">
        <pc:chgData name="Laura Cameron" userId="S::laura.cameron@dundeecity.gov.uk::16788c78-030b-4b35-9aae-87d38acb7f13" providerId="AD" clId="Web-{34471169-5454-4E95-B18A-1BDCF4B4F9F0}" dt="2024-09-23T13:27:28.781" v="246"/>
        <pc:sldMkLst>
          <pc:docMk/>
          <pc:sldMk cId="1312603918" sldId="514"/>
        </pc:sldMkLst>
      </pc:sldChg>
      <pc:sldChg chg="add">
        <pc:chgData name="Laura Cameron" userId="S::laura.cameron@dundeecity.gov.uk::16788c78-030b-4b35-9aae-87d38acb7f13" providerId="AD" clId="Web-{34471169-5454-4E95-B18A-1BDCF4B4F9F0}" dt="2024-09-23T13:36:56.466" v="251"/>
        <pc:sldMkLst>
          <pc:docMk/>
          <pc:sldMk cId="35577851" sldId="585"/>
        </pc:sldMkLst>
      </pc:sldChg>
      <pc:sldChg chg="add">
        <pc:chgData name="Laura Cameron" userId="S::laura.cameron@dundeecity.gov.uk::16788c78-030b-4b35-9aae-87d38acb7f13" providerId="AD" clId="Web-{34471169-5454-4E95-B18A-1BDCF4B4F9F0}" dt="2024-09-23T13:37:40.326" v="252"/>
        <pc:sldMkLst>
          <pc:docMk/>
          <pc:sldMk cId="2990387696" sldId="586"/>
        </pc:sldMkLst>
      </pc:sldChg>
      <pc:sldChg chg="add">
        <pc:chgData name="Laura Cameron" userId="S::laura.cameron@dundeecity.gov.uk::16788c78-030b-4b35-9aae-87d38acb7f13" providerId="AD" clId="Web-{34471169-5454-4E95-B18A-1BDCF4B4F9F0}" dt="2024-09-23T13:39:29.954" v="253"/>
        <pc:sldMkLst>
          <pc:docMk/>
          <pc:sldMk cId="125122643" sldId="587"/>
        </pc:sldMkLst>
      </pc:sldChg>
      <pc:sldChg chg="add">
        <pc:chgData name="Laura Cameron" userId="S::laura.cameron@dundeecity.gov.uk::16788c78-030b-4b35-9aae-87d38acb7f13" providerId="AD" clId="Web-{34471169-5454-4E95-B18A-1BDCF4B4F9F0}" dt="2024-09-23T13:39:54.798" v="254"/>
        <pc:sldMkLst>
          <pc:docMk/>
          <pc:sldMk cId="403632952" sldId="588"/>
        </pc:sldMkLst>
      </pc:sldChg>
      <pc:sldChg chg="add">
        <pc:chgData name="Laura Cameron" userId="S::laura.cameron@dundeecity.gov.uk::16788c78-030b-4b35-9aae-87d38acb7f13" providerId="AD" clId="Web-{34471169-5454-4E95-B18A-1BDCF4B4F9F0}" dt="2024-09-23T13:41:20.347" v="255"/>
        <pc:sldMkLst>
          <pc:docMk/>
          <pc:sldMk cId="1226581030" sldId="589"/>
        </pc:sldMkLst>
      </pc:sldChg>
      <pc:sldChg chg="add">
        <pc:chgData name="Laura Cameron" userId="S::laura.cameron@dundeecity.gov.uk::16788c78-030b-4b35-9aae-87d38acb7f13" providerId="AD" clId="Web-{34471169-5454-4E95-B18A-1BDCF4B4F9F0}" dt="2024-09-23T13:42:20.083" v="256"/>
        <pc:sldMkLst>
          <pc:docMk/>
          <pc:sldMk cId="3095435185" sldId="590"/>
        </pc:sldMkLst>
      </pc:sldChg>
      <pc:sldChg chg="add">
        <pc:chgData name="Laura Cameron" userId="S::laura.cameron@dundeecity.gov.uk::16788c78-030b-4b35-9aae-87d38acb7f13" providerId="AD" clId="Web-{34471169-5454-4E95-B18A-1BDCF4B4F9F0}" dt="2024-09-23T13:42:57.771" v="257"/>
        <pc:sldMkLst>
          <pc:docMk/>
          <pc:sldMk cId="2898382791" sldId="591"/>
        </pc:sldMkLst>
      </pc:sldChg>
    </pc:docChg>
  </pc:docChgLst>
  <pc:docChgLst>
    <pc:chgData name="Laura Winter" userId="S::winterl_angus.gov.uk#ext#@dundeecitygovuk.onmicrosoft.com::761b75eb-b7f4-4b27-8319-865c891cc546" providerId="AD" clId="Web-{061BCBC9-67C8-C495-496B-CAF51A5C2DC3}"/>
    <pc:docChg chg="modSld">
      <pc:chgData name="Laura Winter" userId="S::winterl_angus.gov.uk#ext#@dundeecitygovuk.onmicrosoft.com::761b75eb-b7f4-4b27-8319-865c891cc546" providerId="AD" clId="Web-{061BCBC9-67C8-C495-496B-CAF51A5C2DC3}" dt="2024-09-24T09:35:03.638" v="2" actId="1076"/>
      <pc:docMkLst>
        <pc:docMk/>
      </pc:docMkLst>
      <pc:sldChg chg="addSp delSp modSp">
        <pc:chgData name="Laura Winter" userId="S::winterl_angus.gov.uk#ext#@dundeecitygovuk.onmicrosoft.com::761b75eb-b7f4-4b27-8319-865c891cc546" providerId="AD" clId="Web-{061BCBC9-67C8-C495-496B-CAF51A5C2DC3}" dt="2024-09-24T09:35:03.638" v="2" actId="1076"/>
        <pc:sldMkLst>
          <pc:docMk/>
          <pc:sldMk cId="3276845137" sldId="302"/>
        </pc:sldMkLst>
      </pc:sldChg>
    </pc:docChg>
  </pc:docChgLst>
  <pc:docChgLst>
    <pc:chgData name="Laura Cameron" userId="S::laura.cameron@dundeecity.gov.uk::16788c78-030b-4b35-9aae-87d38acb7f13" providerId="AD" clId="Web-{264EA703-77F4-20A7-3ABE-67D236B75ECA}"/>
    <pc:docChg chg="addSld modSld">
      <pc:chgData name="Laura Cameron" userId="S::laura.cameron@dundeecity.gov.uk::16788c78-030b-4b35-9aae-87d38acb7f13" providerId="AD" clId="Web-{264EA703-77F4-20A7-3ABE-67D236B75ECA}" dt="2025-04-01T13:43:43.832" v="24" actId="20577"/>
      <pc:docMkLst>
        <pc:docMk/>
      </pc:docMkLst>
      <pc:sldChg chg="addSp delSp modSp new">
        <pc:chgData name="Laura Cameron" userId="S::laura.cameron@dundeecity.gov.uk::16788c78-030b-4b35-9aae-87d38acb7f13" providerId="AD" clId="Web-{264EA703-77F4-20A7-3ABE-67D236B75ECA}" dt="2025-04-01T13:43:43.832" v="24" actId="20577"/>
        <pc:sldMkLst>
          <pc:docMk/>
          <pc:sldMk cId="353814246" sldId="591"/>
        </pc:sldMkLst>
        <pc:spChg chg="add mod">
          <ac:chgData name="Laura Cameron" userId="S::laura.cameron@dundeecity.gov.uk::16788c78-030b-4b35-9aae-87d38acb7f13" providerId="AD" clId="Web-{264EA703-77F4-20A7-3ABE-67D236B75ECA}" dt="2025-04-01T13:43:43.832" v="24" actId="20577"/>
          <ac:spMkLst>
            <pc:docMk/>
            <pc:sldMk cId="353814246" sldId="591"/>
            <ac:spMk id="3" creationId="{FA6B71E4-2C3C-3D48-3AF6-6D7A077D32DA}"/>
          </ac:spMkLst>
        </pc:spChg>
      </pc:sldChg>
    </pc:docChg>
  </pc:docChgLst>
  <pc:docChgLst>
    <pc:chgData name="Laura Cameron" userId="S::laura.cameron@dundeecity.gov.uk::16788c78-030b-4b35-9aae-87d38acb7f13" providerId="AD" clId="Web-{E2F69977-685F-AA29-C2FF-A49669F373D9}"/>
    <pc:docChg chg="modSld">
      <pc:chgData name="Laura Cameron" userId="S::laura.cameron@dundeecity.gov.uk::16788c78-030b-4b35-9aae-87d38acb7f13" providerId="AD" clId="Web-{E2F69977-685F-AA29-C2FF-A49669F373D9}" dt="2025-05-26T15:19:57.403" v="137"/>
      <pc:docMkLst>
        <pc:docMk/>
      </pc:docMkLst>
      <pc:sldChg chg="modNotes">
        <pc:chgData name="Laura Cameron" userId="S::laura.cameron@dundeecity.gov.uk::16788c78-030b-4b35-9aae-87d38acb7f13" providerId="AD" clId="Web-{E2F69977-685F-AA29-C2FF-A49669F373D9}" dt="2025-05-26T15:19:57.403" v="137"/>
        <pc:sldMkLst>
          <pc:docMk/>
          <pc:sldMk cId="4268558104" sldId="513"/>
        </pc:sldMkLst>
      </pc:sldChg>
      <pc:sldChg chg="modSp">
        <pc:chgData name="Laura Cameron" userId="S::laura.cameron@dundeecity.gov.uk::16788c78-030b-4b35-9aae-87d38acb7f13" providerId="AD" clId="Web-{E2F69977-685F-AA29-C2FF-A49669F373D9}" dt="2025-05-26T15:13:46.969" v="38" actId="20577"/>
        <pc:sldMkLst>
          <pc:docMk/>
          <pc:sldMk cId="403632952" sldId="588"/>
        </pc:sldMkLst>
        <pc:spChg chg="mod">
          <ac:chgData name="Laura Cameron" userId="S::laura.cameron@dundeecity.gov.uk::16788c78-030b-4b35-9aae-87d38acb7f13" providerId="AD" clId="Web-{E2F69977-685F-AA29-C2FF-A49669F373D9}" dt="2025-05-26T15:13:46.969" v="38" actId="20577"/>
          <ac:spMkLst>
            <pc:docMk/>
            <pc:sldMk cId="403632952" sldId="588"/>
            <ac:spMk id="5" creationId="{4E04ABA6-0A79-09C2-636E-7FAF02F67F48}"/>
          </ac:spMkLst>
        </pc:spChg>
      </pc:sldChg>
    </pc:docChg>
  </pc:docChgLst>
  <pc:docChgLst>
    <pc:chgData name="Laura Cameron" userId="S::laura.cameron@dundeecity.gov.uk::16788c78-030b-4b35-9aae-87d38acb7f13" providerId="AD" clId="Web-{7B95D68F-28D0-43FD-AF14-BF55F1772F89}"/>
    <pc:docChg chg="addSld modSld">
      <pc:chgData name="Laura Cameron" userId="S::laura.cameron@dundeecity.gov.uk::16788c78-030b-4b35-9aae-87d38acb7f13" providerId="AD" clId="Web-{7B95D68F-28D0-43FD-AF14-BF55F1772F89}" dt="2025-05-13T14:41:48.835" v="19" actId="20577"/>
      <pc:docMkLst>
        <pc:docMk/>
      </pc:docMkLst>
      <pc:sldChg chg="addSp modSp new">
        <pc:chgData name="Laura Cameron" userId="S::laura.cameron@dundeecity.gov.uk::16788c78-030b-4b35-9aae-87d38acb7f13" providerId="AD" clId="Web-{7B95D68F-28D0-43FD-AF14-BF55F1772F89}" dt="2025-05-13T14:41:48.835" v="19" actId="20577"/>
        <pc:sldMkLst>
          <pc:docMk/>
          <pc:sldMk cId="803163088" sldId="592"/>
        </pc:sldMkLst>
      </pc:sldChg>
    </pc:docChg>
  </pc:docChgLst>
  <pc:docChgLst>
    <pc:chgData name="Sarah Hart" userId="S::sarah.hart@dundeecity.gov.uk::51b6a6f3-092b-48ac-9b50-e91aaa248357" providerId="AD" clId="Web-{3309CD68-3A79-40EA-693D-A7DB1A252C2F}"/>
    <pc:docChg chg="sldOrd">
      <pc:chgData name="Sarah Hart" userId="S::sarah.hart@dundeecity.gov.uk::51b6a6f3-092b-48ac-9b50-e91aaa248357" providerId="AD" clId="Web-{3309CD68-3A79-40EA-693D-A7DB1A252C2F}" dt="2023-11-22T10:06:48.326" v="1"/>
      <pc:docMkLst>
        <pc:docMk/>
      </pc:docMkLst>
      <pc:sldChg chg="ord">
        <pc:chgData name="Sarah Hart" userId="S::sarah.hart@dundeecity.gov.uk::51b6a6f3-092b-48ac-9b50-e91aaa248357" providerId="AD" clId="Web-{3309CD68-3A79-40EA-693D-A7DB1A252C2F}" dt="2023-11-22T10:06:48.326" v="1"/>
        <pc:sldMkLst>
          <pc:docMk/>
          <pc:sldMk cId="1262686317" sldId="350"/>
        </pc:sldMkLst>
      </pc:sldChg>
    </pc:docChg>
  </pc:docChgLst>
  <pc:docChgLst>
    <pc:chgData name="Laura Cameron" userId="S::laura.cameron@dundeecity.gov.uk::16788c78-030b-4b35-9aae-87d38acb7f13" providerId="AD" clId="Web-{AB79055E-E2F1-FEFA-28C1-46D80C6067C6}"/>
    <pc:docChg chg="addSld">
      <pc:chgData name="Laura Cameron" userId="S::laura.cameron@dundeecity.gov.uk::16788c78-030b-4b35-9aae-87d38acb7f13" providerId="AD" clId="Web-{AB79055E-E2F1-FEFA-28C1-46D80C6067C6}" dt="2024-09-11T15:46:36.871" v="0"/>
      <pc:docMkLst>
        <pc:docMk/>
      </pc:docMkLst>
      <pc:sldChg chg="add">
        <pc:chgData name="Laura Cameron" userId="S::laura.cameron@dundeecity.gov.uk::16788c78-030b-4b35-9aae-87d38acb7f13" providerId="AD" clId="Web-{AB79055E-E2F1-FEFA-28C1-46D80C6067C6}" dt="2024-09-11T15:46:36.871" v="0"/>
        <pc:sldMkLst>
          <pc:docMk/>
          <pc:sldMk cId="292309776" sldId="512"/>
        </pc:sldMkLst>
      </pc:sldChg>
    </pc:docChg>
  </pc:docChgLst>
  <pc:docChgLst>
    <pc:chgData name="Laura Cameron" userId="S::laura.cameron@dundeecity.gov.uk::16788c78-030b-4b35-9aae-87d38acb7f13" providerId="AD" clId="Web-{448B79D7-BE81-4747-A188-A6E057135D95}"/>
    <pc:docChg chg="modSld">
      <pc:chgData name="Laura Cameron" userId="S::laura.cameron@dundeecity.gov.uk::16788c78-030b-4b35-9aae-87d38acb7f13" providerId="AD" clId="Web-{448B79D7-BE81-4747-A188-A6E057135D95}" dt="2024-08-19T15:01:03.970" v="6"/>
      <pc:docMkLst>
        <pc:docMk/>
      </pc:docMkLst>
      <pc:sldChg chg="addSp delSp modSp mod setBg">
        <pc:chgData name="Laura Cameron" userId="S::laura.cameron@dundeecity.gov.uk::16788c78-030b-4b35-9aae-87d38acb7f13" providerId="AD" clId="Web-{448B79D7-BE81-4747-A188-A6E057135D95}" dt="2024-08-19T15:01:03.970" v="6"/>
        <pc:sldMkLst>
          <pc:docMk/>
          <pc:sldMk cId="2821454070" sldId="344"/>
        </pc:sldMkLst>
      </pc:sldChg>
    </pc:docChg>
  </pc:docChgLst>
  <pc:docChgLst>
    <pc:chgData name="Laura Cameron" userId="16788c78-030b-4b35-9aae-87d38acb7f13" providerId="ADAL" clId="{BF445C24-461F-4F5D-8229-F8DCC7CC26B7}"/>
    <pc:docChg chg="custSel delSld modSld sldOrd">
      <pc:chgData name="Laura Cameron" userId="16788c78-030b-4b35-9aae-87d38acb7f13" providerId="ADAL" clId="{BF445C24-461F-4F5D-8229-F8DCC7CC26B7}" dt="2024-09-23T15:58:16.031" v="195" actId="33524"/>
      <pc:docMkLst>
        <pc:docMk/>
      </pc:docMkLst>
      <pc:sldChg chg="ord">
        <pc:chgData name="Laura Cameron" userId="16788c78-030b-4b35-9aae-87d38acb7f13" providerId="ADAL" clId="{BF445C24-461F-4F5D-8229-F8DCC7CC26B7}" dt="2024-09-23T13:50:12.175" v="33"/>
        <pc:sldMkLst>
          <pc:docMk/>
          <pc:sldMk cId="3818457954" sldId="329"/>
        </pc:sldMkLst>
      </pc:sldChg>
      <pc:sldChg chg="modSp mod">
        <pc:chgData name="Laura Cameron" userId="16788c78-030b-4b35-9aae-87d38acb7f13" providerId="ADAL" clId="{BF445C24-461F-4F5D-8229-F8DCC7CC26B7}" dt="2024-09-23T15:56:30.607" v="194" actId="6549"/>
        <pc:sldMkLst>
          <pc:docMk/>
          <pc:sldMk cId="3500879986" sldId="342"/>
        </pc:sldMkLst>
      </pc:sldChg>
      <pc:sldChg chg="addSp delSp modSp mod">
        <pc:chgData name="Laura Cameron" userId="16788c78-030b-4b35-9aae-87d38acb7f13" providerId="ADAL" clId="{BF445C24-461F-4F5D-8229-F8DCC7CC26B7}" dt="2024-09-23T15:53:10.381" v="65" actId="26606"/>
        <pc:sldMkLst>
          <pc:docMk/>
          <pc:sldMk cId="2821454070" sldId="344"/>
        </pc:sldMkLst>
      </pc:sldChg>
      <pc:sldChg chg="modSp mod ord">
        <pc:chgData name="Laura Cameron" userId="16788c78-030b-4b35-9aae-87d38acb7f13" providerId="ADAL" clId="{BF445C24-461F-4F5D-8229-F8DCC7CC26B7}" dt="2024-09-23T13:50:57.782" v="45"/>
        <pc:sldMkLst>
          <pc:docMk/>
          <pc:sldMk cId="2801268363" sldId="351"/>
        </pc:sldMkLst>
      </pc:sldChg>
      <pc:sldChg chg="modSp ord">
        <pc:chgData name="Laura Cameron" userId="16788c78-030b-4b35-9aae-87d38acb7f13" providerId="ADAL" clId="{BF445C24-461F-4F5D-8229-F8DCC7CC26B7}" dt="2024-09-23T15:58:16.031" v="195" actId="33524"/>
        <pc:sldMkLst>
          <pc:docMk/>
          <pc:sldMk cId="4009107501" sldId="358"/>
        </pc:sldMkLst>
      </pc:sldChg>
      <pc:sldChg chg="addSp modSp mod ord setBg">
        <pc:chgData name="Laura Cameron" userId="16788c78-030b-4b35-9aae-87d38acb7f13" providerId="ADAL" clId="{BF445C24-461F-4F5D-8229-F8DCC7CC26B7}" dt="2024-09-23T13:49:50.700" v="31"/>
        <pc:sldMkLst>
          <pc:docMk/>
          <pc:sldMk cId="2990387696" sldId="586"/>
        </pc:sldMkLst>
      </pc:sldChg>
      <pc:sldChg chg="del">
        <pc:chgData name="Laura Cameron" userId="16788c78-030b-4b35-9aae-87d38acb7f13" providerId="ADAL" clId="{BF445C24-461F-4F5D-8229-F8DCC7CC26B7}" dt="2024-09-23T13:44:22.134" v="2" actId="2696"/>
        <pc:sldMkLst>
          <pc:docMk/>
          <pc:sldMk cId="125122643" sldId="587"/>
        </pc:sldMkLst>
      </pc:sldChg>
      <pc:sldChg chg="modSp mod ord modNotesTx">
        <pc:chgData name="Laura Cameron" userId="16788c78-030b-4b35-9aae-87d38acb7f13" providerId="ADAL" clId="{BF445C24-461F-4F5D-8229-F8DCC7CC26B7}" dt="2024-09-23T13:48:15.534" v="23" actId="20577"/>
        <pc:sldMkLst>
          <pc:docMk/>
          <pc:sldMk cId="403632952" sldId="588"/>
        </pc:sldMkLst>
      </pc:sldChg>
      <pc:sldChg chg="addSp delSp modSp mod setBg delAnim modAnim">
        <pc:chgData name="Laura Cameron" userId="16788c78-030b-4b35-9aae-87d38acb7f13" providerId="ADAL" clId="{BF445C24-461F-4F5D-8229-F8DCC7CC26B7}" dt="2024-09-23T13:52:57.543" v="61" actId="26606"/>
        <pc:sldMkLst>
          <pc:docMk/>
          <pc:sldMk cId="1226581030" sldId="589"/>
        </pc:sldMkLst>
      </pc:sldChg>
      <pc:sldChg chg="del ord">
        <pc:chgData name="Laura Cameron" userId="16788c78-030b-4b35-9aae-87d38acb7f13" providerId="ADAL" clId="{BF445C24-461F-4F5D-8229-F8DCC7CC26B7}" dt="2024-09-23T13:56:25.856" v="64" actId="47"/>
        <pc:sldMkLst>
          <pc:docMk/>
          <pc:sldMk cId="2898382791" sldId="591"/>
        </pc:sldMkLst>
      </pc:sldChg>
    </pc:docChg>
  </pc:docChgLst>
  <pc:docChgLst>
    <pc:chgData name="Laura Cameron" userId="S::laura.cameron@dundeecity.gov.uk::16788c78-030b-4b35-9aae-87d38acb7f13" providerId="AD" clId="Web-{C739E10B-CB20-4A54-BCB6-BCD03B6267BA}"/>
    <pc:docChg chg="sldOrd">
      <pc:chgData name="Laura Cameron" userId="S::laura.cameron@dundeecity.gov.uk::16788c78-030b-4b35-9aae-87d38acb7f13" providerId="AD" clId="Web-{C739E10B-CB20-4A54-BCB6-BCD03B6267BA}" dt="2024-08-29T15:14:30.992" v="1"/>
      <pc:docMkLst>
        <pc:docMk/>
      </pc:docMkLst>
      <pc:sldChg chg="ord">
        <pc:chgData name="Laura Cameron" userId="S::laura.cameron@dundeecity.gov.uk::16788c78-030b-4b35-9aae-87d38acb7f13" providerId="AD" clId="Web-{C739E10B-CB20-4A54-BCB6-BCD03B6267BA}" dt="2024-08-29T15:14:30.992" v="1"/>
        <pc:sldMkLst>
          <pc:docMk/>
          <pc:sldMk cId="2629238530" sldId="365"/>
        </pc:sldMkLst>
      </pc:sldChg>
      <pc:sldChg chg="ord">
        <pc:chgData name="Laura Cameron" userId="S::laura.cameron@dundeecity.gov.uk::16788c78-030b-4b35-9aae-87d38acb7f13" providerId="AD" clId="Web-{C739E10B-CB20-4A54-BCB6-BCD03B6267BA}" dt="2024-08-29T15:14:21.289" v="0"/>
        <pc:sldMkLst>
          <pc:docMk/>
          <pc:sldMk cId="1255290541" sldId="366"/>
        </pc:sldMkLst>
      </pc:sldChg>
    </pc:docChg>
  </pc:docChgLst>
  <pc:docChgLst>
    <pc:chgData name="Laura Cameron" userId="16788c78-030b-4b35-9aae-87d38acb7f13" providerId="ADAL" clId="{CB09856E-E1A5-429D-924F-91AB168722F5}"/>
    <pc:docChg chg="undo custSel addSld delSld modSld sldOrd">
      <pc:chgData name="Laura Cameron" userId="16788c78-030b-4b35-9aae-87d38acb7f13" providerId="ADAL" clId="{CB09856E-E1A5-429D-924F-91AB168722F5}" dt="2025-05-26T14:47:13.307" v="3547" actId="20577"/>
      <pc:docMkLst>
        <pc:docMk/>
      </pc:docMkLst>
      <pc:sldChg chg="addSp delSp modSp mod">
        <pc:chgData name="Laura Cameron" userId="16788c78-030b-4b35-9aae-87d38acb7f13" providerId="ADAL" clId="{CB09856E-E1A5-429D-924F-91AB168722F5}" dt="2025-05-26T14:45:35.314" v="3535" actId="1076"/>
        <pc:sldMkLst>
          <pc:docMk/>
          <pc:sldMk cId="3276845137" sldId="302"/>
        </pc:sldMkLst>
        <pc:picChg chg="del">
          <ac:chgData name="Laura Cameron" userId="16788c78-030b-4b35-9aae-87d38acb7f13" providerId="ADAL" clId="{CB09856E-E1A5-429D-924F-91AB168722F5}" dt="2025-05-26T14:43:13.684" v="3524" actId="478"/>
          <ac:picMkLst>
            <pc:docMk/>
            <pc:sldMk cId="3276845137" sldId="302"/>
            <ac:picMk id="7" creationId="{00000000-0000-0000-0000-000000000000}"/>
          </ac:picMkLst>
        </pc:picChg>
        <pc:picChg chg="add del mod">
          <ac:chgData name="Laura Cameron" userId="16788c78-030b-4b35-9aae-87d38acb7f13" providerId="ADAL" clId="{CB09856E-E1A5-429D-924F-91AB168722F5}" dt="2025-05-26T14:45:00.630" v="3528" actId="478"/>
          <ac:picMkLst>
            <pc:docMk/>
            <pc:sldMk cId="3276845137" sldId="302"/>
            <ac:picMk id="8" creationId="{68A60765-A6FB-AC07-E0E7-D58721E458D2}"/>
          </ac:picMkLst>
        </pc:picChg>
        <pc:picChg chg="add mod">
          <ac:chgData name="Laura Cameron" userId="16788c78-030b-4b35-9aae-87d38acb7f13" providerId="ADAL" clId="{CB09856E-E1A5-429D-924F-91AB168722F5}" dt="2025-05-26T14:45:35.314" v="3535" actId="1076"/>
          <ac:picMkLst>
            <pc:docMk/>
            <pc:sldMk cId="3276845137" sldId="302"/>
            <ac:picMk id="10" creationId="{75B48FFE-D373-A36A-FDB5-F6AB65F6268B}"/>
          </ac:picMkLst>
        </pc:picChg>
      </pc:sldChg>
      <pc:sldChg chg="modNotesTx">
        <pc:chgData name="Laura Cameron" userId="16788c78-030b-4b35-9aae-87d38acb7f13" providerId="ADAL" clId="{CB09856E-E1A5-429D-924F-91AB168722F5}" dt="2025-05-26T12:54:58.999" v="124" actId="20577"/>
        <pc:sldMkLst>
          <pc:docMk/>
          <pc:sldMk cId="3907883637" sldId="323"/>
        </pc:sldMkLst>
      </pc:sldChg>
      <pc:sldChg chg="ord">
        <pc:chgData name="Laura Cameron" userId="16788c78-030b-4b35-9aae-87d38acb7f13" providerId="ADAL" clId="{CB09856E-E1A5-429D-924F-91AB168722F5}" dt="2025-05-26T13:02:48.612" v="239"/>
        <pc:sldMkLst>
          <pc:docMk/>
          <pc:sldMk cId="336966878" sldId="324"/>
        </pc:sldMkLst>
      </pc:sldChg>
      <pc:sldChg chg="modNotesTx">
        <pc:chgData name="Laura Cameron" userId="16788c78-030b-4b35-9aae-87d38acb7f13" providerId="ADAL" clId="{CB09856E-E1A5-429D-924F-91AB168722F5}" dt="2025-05-26T13:18:50.427" v="702" actId="20577"/>
        <pc:sldMkLst>
          <pc:docMk/>
          <pc:sldMk cId="3818457954" sldId="329"/>
        </pc:sldMkLst>
      </pc:sldChg>
      <pc:sldChg chg="ord modNotesTx">
        <pc:chgData name="Laura Cameron" userId="16788c78-030b-4b35-9aae-87d38acb7f13" providerId="ADAL" clId="{CB09856E-E1A5-429D-924F-91AB168722F5}" dt="2025-05-26T14:08:51.891" v="3463"/>
        <pc:sldMkLst>
          <pc:docMk/>
          <pc:sldMk cId="4255823657" sldId="333"/>
        </pc:sldMkLst>
      </pc:sldChg>
      <pc:sldChg chg="ord">
        <pc:chgData name="Laura Cameron" userId="16788c78-030b-4b35-9aae-87d38acb7f13" providerId="ADAL" clId="{CB09856E-E1A5-429D-924F-91AB168722F5}" dt="2025-05-26T12:55:43.373" v="127"/>
        <pc:sldMkLst>
          <pc:docMk/>
          <pc:sldMk cId="1262686317" sldId="350"/>
        </pc:sldMkLst>
      </pc:sldChg>
      <pc:sldChg chg="addSp delSp modSp mod">
        <pc:chgData name="Laura Cameron" userId="16788c78-030b-4b35-9aae-87d38acb7f13" providerId="ADAL" clId="{CB09856E-E1A5-429D-924F-91AB168722F5}" dt="2025-05-26T12:55:23.445" v="125" actId="26606"/>
        <pc:sldMkLst>
          <pc:docMk/>
          <pc:sldMk cId="2801268363" sldId="351"/>
        </pc:sldMkLst>
        <pc:spChg chg="mod">
          <ac:chgData name="Laura Cameron" userId="16788c78-030b-4b35-9aae-87d38acb7f13" providerId="ADAL" clId="{CB09856E-E1A5-429D-924F-91AB168722F5}" dt="2025-05-26T12:55:23.445" v="125" actId="26606"/>
          <ac:spMkLst>
            <pc:docMk/>
            <pc:sldMk cId="2801268363" sldId="351"/>
            <ac:spMk id="2" creationId="{00000000-0000-0000-0000-000000000000}"/>
          </ac:spMkLst>
        </pc:spChg>
        <pc:spChg chg="del">
          <ac:chgData name="Laura Cameron" userId="16788c78-030b-4b35-9aae-87d38acb7f13" providerId="ADAL" clId="{CB09856E-E1A5-429D-924F-91AB168722F5}" dt="2025-05-26T12:55:23.445" v="125" actId="26606"/>
          <ac:spMkLst>
            <pc:docMk/>
            <pc:sldMk cId="2801268363" sldId="351"/>
            <ac:spMk id="9" creationId="{7517A47C-B2E5-4B79-8061-D74B1311AF6E}"/>
          </ac:spMkLst>
        </pc:spChg>
        <pc:spChg chg="del">
          <ac:chgData name="Laura Cameron" userId="16788c78-030b-4b35-9aae-87d38acb7f13" providerId="ADAL" clId="{CB09856E-E1A5-429D-924F-91AB168722F5}" dt="2025-05-26T12:55:23.445" v="125" actId="26606"/>
          <ac:spMkLst>
            <pc:docMk/>
            <pc:sldMk cId="2801268363" sldId="351"/>
            <ac:spMk id="11" creationId="{C505E780-2083-4CB5-A42A-5E0E2908ECC3}"/>
          </ac:spMkLst>
        </pc:spChg>
        <pc:spChg chg="del">
          <ac:chgData name="Laura Cameron" userId="16788c78-030b-4b35-9aae-87d38acb7f13" providerId="ADAL" clId="{CB09856E-E1A5-429D-924F-91AB168722F5}" dt="2025-05-26T12:55:23.445" v="125" actId="26606"/>
          <ac:spMkLst>
            <pc:docMk/>
            <pc:sldMk cId="2801268363" sldId="351"/>
            <ac:spMk id="13" creationId="{D2C0AE1C-0118-41AE-8A10-7CDCBF10E96F}"/>
          </ac:spMkLst>
        </pc:spChg>
        <pc:spChg chg="del">
          <ac:chgData name="Laura Cameron" userId="16788c78-030b-4b35-9aae-87d38acb7f13" providerId="ADAL" clId="{CB09856E-E1A5-429D-924F-91AB168722F5}" dt="2025-05-26T12:55:23.445" v="125" actId="26606"/>
          <ac:spMkLst>
            <pc:docMk/>
            <pc:sldMk cId="2801268363" sldId="351"/>
            <ac:spMk id="15" creationId="{463EEC44-1BA3-44ED-81FC-A644B04B2A44}"/>
          </ac:spMkLst>
        </pc:spChg>
        <pc:spChg chg="add">
          <ac:chgData name="Laura Cameron" userId="16788c78-030b-4b35-9aae-87d38acb7f13" providerId="ADAL" clId="{CB09856E-E1A5-429D-924F-91AB168722F5}" dt="2025-05-26T12:55:23.445" v="125" actId="26606"/>
          <ac:spMkLst>
            <pc:docMk/>
            <pc:sldMk cId="2801268363" sldId="351"/>
            <ac:spMk id="20" creationId="{BACC6370-2D7E-4714-9D71-7542949D7D5D}"/>
          </ac:spMkLst>
        </pc:spChg>
        <pc:spChg chg="add">
          <ac:chgData name="Laura Cameron" userId="16788c78-030b-4b35-9aae-87d38acb7f13" providerId="ADAL" clId="{CB09856E-E1A5-429D-924F-91AB168722F5}" dt="2025-05-26T12:55:23.445" v="125" actId="26606"/>
          <ac:spMkLst>
            <pc:docMk/>
            <pc:sldMk cId="2801268363" sldId="351"/>
            <ac:spMk id="22" creationId="{F68B3F68-107C-434F-AA38-110D5EA91B85}"/>
          </ac:spMkLst>
        </pc:spChg>
        <pc:spChg chg="add">
          <ac:chgData name="Laura Cameron" userId="16788c78-030b-4b35-9aae-87d38acb7f13" providerId="ADAL" clId="{CB09856E-E1A5-429D-924F-91AB168722F5}" dt="2025-05-26T12:55:23.445" v="125" actId="26606"/>
          <ac:spMkLst>
            <pc:docMk/>
            <pc:sldMk cId="2801268363" sldId="351"/>
            <ac:spMk id="24" creationId="{AAD0DBB9-1A4B-4391-81D4-CB19F9AB918A}"/>
          </ac:spMkLst>
        </pc:spChg>
        <pc:spChg chg="add">
          <ac:chgData name="Laura Cameron" userId="16788c78-030b-4b35-9aae-87d38acb7f13" providerId="ADAL" clId="{CB09856E-E1A5-429D-924F-91AB168722F5}" dt="2025-05-26T12:55:23.445" v="125" actId="26606"/>
          <ac:spMkLst>
            <pc:docMk/>
            <pc:sldMk cId="2801268363" sldId="351"/>
            <ac:spMk id="26" creationId="{063BBA22-50EA-4C4D-BE05-F1CE4E63AA56}"/>
          </ac:spMkLst>
        </pc:spChg>
        <pc:graphicFrameChg chg="mod modGraphic">
          <ac:chgData name="Laura Cameron" userId="16788c78-030b-4b35-9aae-87d38acb7f13" providerId="ADAL" clId="{CB09856E-E1A5-429D-924F-91AB168722F5}" dt="2025-05-26T12:55:23.445" v="125" actId="26606"/>
          <ac:graphicFrameMkLst>
            <pc:docMk/>
            <pc:sldMk cId="2801268363" sldId="351"/>
            <ac:graphicFrameMk id="5" creationId="{DE2A6073-B184-A722-29A6-C8E4BC94A6F8}"/>
          </ac:graphicFrameMkLst>
        </pc:graphicFrameChg>
      </pc:sldChg>
      <pc:sldChg chg="ord">
        <pc:chgData name="Laura Cameron" userId="16788c78-030b-4b35-9aae-87d38acb7f13" providerId="ADAL" clId="{CB09856E-E1A5-429D-924F-91AB168722F5}" dt="2025-05-26T13:03:45.748" v="241"/>
        <pc:sldMkLst>
          <pc:docMk/>
          <pc:sldMk cId="4009107501" sldId="358"/>
        </pc:sldMkLst>
      </pc:sldChg>
      <pc:sldChg chg="modSp mod ord">
        <pc:chgData name="Laura Cameron" userId="16788c78-030b-4b35-9aae-87d38acb7f13" providerId="ADAL" clId="{CB09856E-E1A5-429D-924F-91AB168722F5}" dt="2025-05-26T14:47:13.307" v="3547" actId="20577"/>
        <pc:sldMkLst>
          <pc:docMk/>
          <pc:sldMk cId="1607406354" sldId="363"/>
        </pc:sldMkLst>
        <pc:spChg chg="mod">
          <ac:chgData name="Laura Cameron" userId="16788c78-030b-4b35-9aae-87d38acb7f13" providerId="ADAL" clId="{CB09856E-E1A5-429D-924F-91AB168722F5}" dt="2025-05-26T14:47:13.307" v="3547" actId="20577"/>
          <ac:spMkLst>
            <pc:docMk/>
            <pc:sldMk cId="1607406354" sldId="363"/>
            <ac:spMk id="9" creationId="{DA7FB771-F985-D149-9AAA-04C4B878B2E5}"/>
          </ac:spMkLst>
        </pc:spChg>
      </pc:sldChg>
      <pc:sldChg chg="modNotesTx">
        <pc:chgData name="Laura Cameron" userId="16788c78-030b-4b35-9aae-87d38acb7f13" providerId="ADAL" clId="{CB09856E-E1A5-429D-924F-91AB168722F5}" dt="2025-05-26T13:22:05.422" v="1254" actId="20577"/>
        <pc:sldMkLst>
          <pc:docMk/>
          <pc:sldMk cId="2629238530" sldId="365"/>
        </pc:sldMkLst>
      </pc:sldChg>
      <pc:sldChg chg="addSp delSp modSp mod">
        <pc:chgData name="Laura Cameron" userId="16788c78-030b-4b35-9aae-87d38acb7f13" providerId="ADAL" clId="{CB09856E-E1A5-429D-924F-91AB168722F5}" dt="2025-05-26T14:46:42.321" v="3536" actId="26606"/>
        <pc:sldMkLst>
          <pc:docMk/>
          <pc:sldMk cId="4249894278" sldId="367"/>
        </pc:sldMkLst>
        <pc:spChg chg="mod">
          <ac:chgData name="Laura Cameron" userId="16788c78-030b-4b35-9aae-87d38acb7f13" providerId="ADAL" clId="{CB09856E-E1A5-429D-924F-91AB168722F5}" dt="2025-05-26T14:46:42.321" v="3536" actId="26606"/>
          <ac:spMkLst>
            <pc:docMk/>
            <pc:sldMk cId="4249894278" sldId="367"/>
            <ac:spMk id="8" creationId="{4A5215CC-D206-2541-9048-A3E7D1835D27}"/>
          </ac:spMkLst>
        </pc:spChg>
        <pc:spChg chg="del">
          <ac:chgData name="Laura Cameron" userId="16788c78-030b-4b35-9aae-87d38acb7f13" providerId="ADAL" clId="{CB09856E-E1A5-429D-924F-91AB168722F5}" dt="2025-05-26T14:46:42.321" v="3536" actId="26606"/>
          <ac:spMkLst>
            <pc:docMk/>
            <pc:sldMk cId="4249894278" sldId="367"/>
            <ac:spMk id="12" creationId="{42A4FC2C-047E-45A5-965D-8E1E3BF09BC6}"/>
          </ac:spMkLst>
        </pc:spChg>
        <pc:spChg chg="add">
          <ac:chgData name="Laura Cameron" userId="16788c78-030b-4b35-9aae-87d38acb7f13" providerId="ADAL" clId="{CB09856E-E1A5-429D-924F-91AB168722F5}" dt="2025-05-26T14:46:42.321" v="3536" actId="26606"/>
          <ac:spMkLst>
            <pc:docMk/>
            <pc:sldMk cId="4249894278" sldId="367"/>
            <ac:spMk id="17" creationId="{9203DE33-2CD4-4CA8-9AF3-37C3B65133B0}"/>
          </ac:spMkLst>
        </pc:spChg>
        <pc:spChg chg="add">
          <ac:chgData name="Laura Cameron" userId="16788c78-030b-4b35-9aae-87d38acb7f13" providerId="ADAL" clId="{CB09856E-E1A5-429D-924F-91AB168722F5}" dt="2025-05-26T14:46:42.321" v="3536" actId="26606"/>
          <ac:spMkLst>
            <pc:docMk/>
            <pc:sldMk cId="4249894278" sldId="367"/>
            <ac:spMk id="19" creationId="{0AF57B88-1D4C-41FA-A761-EC1DD10C35CB}"/>
          </ac:spMkLst>
        </pc:spChg>
        <pc:spChg chg="add">
          <ac:chgData name="Laura Cameron" userId="16788c78-030b-4b35-9aae-87d38acb7f13" providerId="ADAL" clId="{CB09856E-E1A5-429D-924F-91AB168722F5}" dt="2025-05-26T14:46:42.321" v="3536" actId="26606"/>
          <ac:spMkLst>
            <pc:docMk/>
            <pc:sldMk cId="4249894278" sldId="367"/>
            <ac:spMk id="21" creationId="{D2548F45-5164-4ABB-8212-7F293FDED8D4}"/>
          </ac:spMkLst>
        </pc:spChg>
        <pc:spChg chg="add">
          <ac:chgData name="Laura Cameron" userId="16788c78-030b-4b35-9aae-87d38acb7f13" providerId="ADAL" clId="{CB09856E-E1A5-429D-924F-91AB168722F5}" dt="2025-05-26T14:46:42.321" v="3536" actId="26606"/>
          <ac:spMkLst>
            <pc:docMk/>
            <pc:sldMk cId="4249894278" sldId="367"/>
            <ac:spMk id="23" creationId="{5E81CCFB-7BEF-4186-86FB-D09450B4D02D}"/>
          </ac:spMkLst>
        </pc:spChg>
        <pc:picChg chg="mod">
          <ac:chgData name="Laura Cameron" userId="16788c78-030b-4b35-9aae-87d38acb7f13" providerId="ADAL" clId="{CB09856E-E1A5-429D-924F-91AB168722F5}" dt="2025-05-26T14:46:42.321" v="3536" actId="26606"/>
          <ac:picMkLst>
            <pc:docMk/>
            <pc:sldMk cId="4249894278" sldId="367"/>
            <ac:picMk id="7" creationId="{C5472E97-B986-8F49-ACD8-DF4A2F28A9CA}"/>
          </ac:picMkLst>
        </pc:picChg>
      </pc:sldChg>
      <pc:sldChg chg="addSp delSp modSp add mod ord setBg delDesignElem">
        <pc:chgData name="Laura Cameron" userId="16788c78-030b-4b35-9aae-87d38acb7f13" providerId="ADAL" clId="{CB09856E-E1A5-429D-924F-91AB168722F5}" dt="2025-05-26T12:57:00.669" v="228"/>
        <pc:sldMkLst>
          <pc:docMk/>
          <pc:sldMk cId="0" sldId="378"/>
        </pc:sldMkLst>
        <pc:spChg chg="mod">
          <ac:chgData name="Laura Cameron" userId="16788c78-030b-4b35-9aae-87d38acb7f13" providerId="ADAL" clId="{CB09856E-E1A5-429D-924F-91AB168722F5}" dt="2025-05-26T12:54:32.844" v="67" actId="20577"/>
          <ac:spMkLst>
            <pc:docMk/>
            <pc:sldMk cId="0" sldId="378"/>
            <ac:spMk id="135171" creationId="{96A635BB-0998-49D6-8965-7FBEB57EF449}"/>
          </ac:spMkLst>
        </pc:spChg>
        <pc:spChg chg="add">
          <ac:chgData name="Laura Cameron" userId="16788c78-030b-4b35-9aae-87d38acb7f13" providerId="ADAL" clId="{CB09856E-E1A5-429D-924F-91AB168722F5}" dt="2025-05-26T12:54:10.198" v="63" actId="26606"/>
          <ac:spMkLst>
            <pc:docMk/>
            <pc:sldMk cId="0" sldId="378"/>
            <ac:spMk id="135176" creationId="{907EF6B7-1338-4443-8C46-6A318D952DFD}"/>
          </ac:spMkLst>
        </pc:spChg>
        <pc:spChg chg="add">
          <ac:chgData name="Laura Cameron" userId="16788c78-030b-4b35-9aae-87d38acb7f13" providerId="ADAL" clId="{CB09856E-E1A5-429D-924F-91AB168722F5}" dt="2025-05-26T12:54:10.198" v="63" actId="26606"/>
          <ac:spMkLst>
            <pc:docMk/>
            <pc:sldMk cId="0" sldId="378"/>
            <ac:spMk id="135178" creationId="{DAAE4CDD-124C-4DCF-9584-B6033B545DD5}"/>
          </ac:spMkLst>
        </pc:spChg>
        <pc:spChg chg="add">
          <ac:chgData name="Laura Cameron" userId="16788c78-030b-4b35-9aae-87d38acb7f13" providerId="ADAL" clId="{CB09856E-E1A5-429D-924F-91AB168722F5}" dt="2025-05-26T12:54:10.198" v="63" actId="26606"/>
          <ac:spMkLst>
            <pc:docMk/>
            <pc:sldMk cId="0" sldId="378"/>
            <ac:spMk id="135180" creationId="{081E4A58-353D-44AE-B2FC-2A74E2E400F7}"/>
          </ac:spMkLst>
        </pc:spChg>
        <pc:spChg chg="del">
          <ac:chgData name="Laura Cameron" userId="16788c78-030b-4b35-9aae-87d38acb7f13" providerId="ADAL" clId="{CB09856E-E1A5-429D-924F-91AB168722F5}" dt="2025-05-26T12:53:42.345" v="62"/>
          <ac:spMkLst>
            <pc:docMk/>
            <pc:sldMk cId="0" sldId="378"/>
            <ac:spMk id="135182" creationId="{907EF6B7-1338-4443-8C46-6A318D952DFD}"/>
          </ac:spMkLst>
        </pc:spChg>
        <pc:spChg chg="del">
          <ac:chgData name="Laura Cameron" userId="16788c78-030b-4b35-9aae-87d38acb7f13" providerId="ADAL" clId="{CB09856E-E1A5-429D-924F-91AB168722F5}" dt="2025-05-26T12:53:42.345" v="62"/>
          <ac:spMkLst>
            <pc:docMk/>
            <pc:sldMk cId="0" sldId="378"/>
            <ac:spMk id="135183" creationId="{DAAE4CDD-124C-4DCF-9584-B6033B545DD5}"/>
          </ac:spMkLst>
        </pc:spChg>
        <pc:spChg chg="del">
          <ac:chgData name="Laura Cameron" userId="16788c78-030b-4b35-9aae-87d38acb7f13" providerId="ADAL" clId="{CB09856E-E1A5-429D-924F-91AB168722F5}" dt="2025-05-26T12:53:42.345" v="62"/>
          <ac:spMkLst>
            <pc:docMk/>
            <pc:sldMk cId="0" sldId="378"/>
            <ac:spMk id="135184" creationId="{081E4A58-353D-44AE-B2FC-2A74E2E400F7}"/>
          </ac:spMkLst>
        </pc:spChg>
      </pc:sldChg>
      <pc:sldChg chg="delSp add del setBg delDesignElem">
        <pc:chgData name="Laura Cameron" userId="16788c78-030b-4b35-9aae-87d38acb7f13" providerId="ADAL" clId="{CB09856E-E1A5-429D-924F-91AB168722F5}" dt="2025-05-26T12:56:45.400" v="226" actId="2696"/>
        <pc:sldMkLst>
          <pc:docMk/>
          <pc:sldMk cId="895328912" sldId="433"/>
        </pc:sldMkLst>
        <pc:spChg chg="del">
          <ac:chgData name="Laura Cameron" userId="16788c78-030b-4b35-9aae-87d38acb7f13" providerId="ADAL" clId="{CB09856E-E1A5-429D-924F-91AB168722F5}" dt="2025-05-26T12:53:23.542" v="60"/>
          <ac:spMkLst>
            <pc:docMk/>
            <pc:sldMk cId="895328912" sldId="433"/>
            <ac:spMk id="257" creationId="{45D37F4E-DDB4-456B-97E0-9937730A039F}"/>
          </ac:spMkLst>
        </pc:spChg>
        <pc:spChg chg="del">
          <ac:chgData name="Laura Cameron" userId="16788c78-030b-4b35-9aae-87d38acb7f13" providerId="ADAL" clId="{CB09856E-E1A5-429D-924F-91AB168722F5}" dt="2025-05-26T12:53:23.542" v="60"/>
          <ac:spMkLst>
            <pc:docMk/>
            <pc:sldMk cId="895328912" sldId="433"/>
            <ac:spMk id="259" creationId="{B2DD41CD-8F47-4F56-AD12-4E2FF7696987}"/>
          </ac:spMkLst>
        </pc:spChg>
      </pc:sldChg>
      <pc:sldChg chg="ord">
        <pc:chgData name="Laura Cameron" userId="16788c78-030b-4b35-9aae-87d38acb7f13" providerId="ADAL" clId="{CB09856E-E1A5-429D-924F-91AB168722F5}" dt="2025-05-26T13:46:02.682" v="2318"/>
        <pc:sldMkLst>
          <pc:docMk/>
          <pc:sldMk cId="35577851" sldId="585"/>
        </pc:sldMkLst>
      </pc:sldChg>
      <pc:sldChg chg="addSp delSp modSp mod">
        <pc:chgData name="Laura Cameron" userId="16788c78-030b-4b35-9aae-87d38acb7f13" providerId="ADAL" clId="{CB09856E-E1A5-429D-924F-91AB168722F5}" dt="2025-05-26T13:10:27.498" v="297"/>
        <pc:sldMkLst>
          <pc:docMk/>
          <pc:sldMk cId="2990387696" sldId="586"/>
        </pc:sldMkLst>
        <pc:spChg chg="mod">
          <ac:chgData name="Laura Cameron" userId="16788c78-030b-4b35-9aae-87d38acb7f13" providerId="ADAL" clId="{CB09856E-E1A5-429D-924F-91AB168722F5}" dt="2025-05-26T13:07:47.093" v="277" actId="14100"/>
          <ac:spMkLst>
            <pc:docMk/>
            <pc:sldMk cId="2990387696" sldId="586"/>
            <ac:spMk id="3" creationId="{CCE2FEE3-4826-F200-C0A8-9FE2A034FC53}"/>
          </ac:spMkLst>
        </pc:spChg>
        <pc:spChg chg="mod">
          <ac:chgData name="Laura Cameron" userId="16788c78-030b-4b35-9aae-87d38acb7f13" providerId="ADAL" clId="{CB09856E-E1A5-429D-924F-91AB168722F5}" dt="2025-05-26T13:08:59.274" v="282" actId="26606"/>
          <ac:spMkLst>
            <pc:docMk/>
            <pc:sldMk cId="2990387696" sldId="586"/>
            <ac:spMk id="5" creationId="{7E420074-9737-4BDE-B79E-58625A64E2F7}"/>
          </ac:spMkLst>
        </pc:spChg>
        <pc:spChg chg="add del">
          <ac:chgData name="Laura Cameron" userId="16788c78-030b-4b35-9aae-87d38acb7f13" providerId="ADAL" clId="{CB09856E-E1A5-429D-924F-91AB168722F5}" dt="2025-05-26T13:08:59.317" v="283" actId="26606"/>
          <ac:spMkLst>
            <pc:docMk/>
            <pc:sldMk cId="2990387696" sldId="586"/>
            <ac:spMk id="10" creationId="{1B15ED52-F352-441B-82BF-E0EA34836D08}"/>
          </ac:spMkLst>
        </pc:spChg>
        <pc:spChg chg="add del">
          <ac:chgData name="Laura Cameron" userId="16788c78-030b-4b35-9aae-87d38acb7f13" providerId="ADAL" clId="{CB09856E-E1A5-429D-924F-91AB168722F5}" dt="2025-05-26T13:08:59.317" v="283" actId="26606"/>
          <ac:spMkLst>
            <pc:docMk/>
            <pc:sldMk cId="2990387696" sldId="586"/>
            <ac:spMk id="12" creationId="{3B2E3793-BFE6-45A2-9B7B-E18844431C99}"/>
          </ac:spMkLst>
        </pc:spChg>
        <pc:spChg chg="add del">
          <ac:chgData name="Laura Cameron" userId="16788c78-030b-4b35-9aae-87d38acb7f13" providerId="ADAL" clId="{CB09856E-E1A5-429D-924F-91AB168722F5}" dt="2025-05-26T13:08:59.317" v="283" actId="26606"/>
          <ac:spMkLst>
            <pc:docMk/>
            <pc:sldMk cId="2990387696" sldId="586"/>
            <ac:spMk id="14" creationId="{BC4C4868-CB8F-4AF9-9CDB-8108F2C19B67}"/>
          </ac:spMkLst>
        </pc:spChg>
        <pc:spChg chg="add del">
          <ac:chgData name="Laura Cameron" userId="16788c78-030b-4b35-9aae-87d38acb7f13" providerId="ADAL" clId="{CB09856E-E1A5-429D-924F-91AB168722F5}" dt="2025-05-26T13:08:59.317" v="283" actId="26606"/>
          <ac:spMkLst>
            <pc:docMk/>
            <pc:sldMk cId="2990387696" sldId="586"/>
            <ac:spMk id="16" creationId="{375E0459-6403-40CD-989D-56A4407CA12E}"/>
          </ac:spMkLst>
        </pc:spChg>
        <pc:spChg chg="add del">
          <ac:chgData name="Laura Cameron" userId="16788c78-030b-4b35-9aae-87d38acb7f13" providerId="ADAL" clId="{CB09856E-E1A5-429D-924F-91AB168722F5}" dt="2025-05-26T13:08:59.317" v="283" actId="26606"/>
          <ac:spMkLst>
            <pc:docMk/>
            <pc:sldMk cId="2990387696" sldId="586"/>
            <ac:spMk id="18" creationId="{53E5B1A8-3AC9-4BD1-9BBC-78CA94F2D1BA}"/>
          </ac:spMkLst>
        </pc:spChg>
        <pc:spChg chg="add del">
          <ac:chgData name="Laura Cameron" userId="16788c78-030b-4b35-9aae-87d38acb7f13" providerId="ADAL" clId="{CB09856E-E1A5-429D-924F-91AB168722F5}" dt="2025-05-26T13:08:59.274" v="282" actId="26606"/>
          <ac:spMkLst>
            <pc:docMk/>
            <pc:sldMk cId="2990387696" sldId="586"/>
            <ac:spMk id="24" creationId="{B50AB553-2A96-4A92-96F2-93548E096954}"/>
          </ac:spMkLst>
        </pc:spChg>
        <pc:spChg chg="add">
          <ac:chgData name="Laura Cameron" userId="16788c78-030b-4b35-9aae-87d38acb7f13" providerId="ADAL" clId="{CB09856E-E1A5-429D-924F-91AB168722F5}" dt="2025-05-26T13:08:59.317" v="283" actId="26606"/>
          <ac:spMkLst>
            <pc:docMk/>
            <pc:sldMk cId="2990387696" sldId="586"/>
            <ac:spMk id="26" creationId="{1B15ED52-F352-441B-82BF-E0EA34836D08}"/>
          </ac:spMkLst>
        </pc:spChg>
        <pc:spChg chg="add">
          <ac:chgData name="Laura Cameron" userId="16788c78-030b-4b35-9aae-87d38acb7f13" providerId="ADAL" clId="{CB09856E-E1A5-429D-924F-91AB168722F5}" dt="2025-05-26T13:08:59.317" v="283" actId="26606"/>
          <ac:spMkLst>
            <pc:docMk/>
            <pc:sldMk cId="2990387696" sldId="586"/>
            <ac:spMk id="27" creationId="{3B2E3793-BFE6-45A2-9B7B-E18844431C99}"/>
          </ac:spMkLst>
        </pc:spChg>
        <pc:spChg chg="add">
          <ac:chgData name="Laura Cameron" userId="16788c78-030b-4b35-9aae-87d38acb7f13" providerId="ADAL" clId="{CB09856E-E1A5-429D-924F-91AB168722F5}" dt="2025-05-26T13:08:59.317" v="283" actId="26606"/>
          <ac:spMkLst>
            <pc:docMk/>
            <pc:sldMk cId="2990387696" sldId="586"/>
            <ac:spMk id="28" creationId="{BC4C4868-CB8F-4AF9-9CDB-8108F2C19B67}"/>
          </ac:spMkLst>
        </pc:spChg>
        <pc:spChg chg="add">
          <ac:chgData name="Laura Cameron" userId="16788c78-030b-4b35-9aae-87d38acb7f13" providerId="ADAL" clId="{CB09856E-E1A5-429D-924F-91AB168722F5}" dt="2025-05-26T13:08:59.317" v="283" actId="26606"/>
          <ac:spMkLst>
            <pc:docMk/>
            <pc:sldMk cId="2990387696" sldId="586"/>
            <ac:spMk id="29" creationId="{375E0459-6403-40CD-989D-56A4407CA12E}"/>
          </ac:spMkLst>
        </pc:spChg>
        <pc:spChg chg="add">
          <ac:chgData name="Laura Cameron" userId="16788c78-030b-4b35-9aae-87d38acb7f13" providerId="ADAL" clId="{CB09856E-E1A5-429D-924F-91AB168722F5}" dt="2025-05-26T13:08:59.317" v="283" actId="26606"/>
          <ac:spMkLst>
            <pc:docMk/>
            <pc:sldMk cId="2990387696" sldId="586"/>
            <ac:spMk id="30" creationId="{53E5B1A8-3AC9-4BD1-9BBC-78CA94F2D1BA}"/>
          </ac:spMkLst>
        </pc:spChg>
        <pc:graphicFrameChg chg="add del modGraphic">
          <ac:chgData name="Laura Cameron" userId="16788c78-030b-4b35-9aae-87d38acb7f13" providerId="ADAL" clId="{CB09856E-E1A5-429D-924F-91AB168722F5}" dt="2025-05-26T13:04:43.835" v="243" actId="478"/>
          <ac:graphicFrameMkLst>
            <pc:docMk/>
            <pc:sldMk cId="2990387696" sldId="586"/>
            <ac:graphicFrameMk id="2" creationId="{3BC70F0A-DFE5-4969-C98A-AFDFFB24A759}"/>
          </ac:graphicFrameMkLst>
        </pc:graphicFrameChg>
        <pc:graphicFrameChg chg="add mod modGraphic">
          <ac:chgData name="Laura Cameron" userId="16788c78-030b-4b35-9aae-87d38acb7f13" providerId="ADAL" clId="{CB09856E-E1A5-429D-924F-91AB168722F5}" dt="2025-05-26T13:10:27.498" v="297"/>
          <ac:graphicFrameMkLst>
            <pc:docMk/>
            <pc:sldMk cId="2990387696" sldId="586"/>
            <ac:graphicFrameMk id="4" creationId="{39C37128-2E46-934E-E2E5-BBD6CFF5E9CE}"/>
          </ac:graphicFrameMkLst>
        </pc:graphicFrameChg>
        <pc:picChg chg="add del">
          <ac:chgData name="Laura Cameron" userId="16788c78-030b-4b35-9aae-87d38acb7f13" providerId="ADAL" clId="{CB09856E-E1A5-429D-924F-91AB168722F5}" dt="2025-05-26T13:08:59.274" v="282" actId="26606"/>
          <ac:picMkLst>
            <pc:docMk/>
            <pc:sldMk cId="2990387696" sldId="586"/>
            <ac:picMk id="20" creationId="{77EC8C7A-1CB0-7FEC-50B8-A32A09C6737D}"/>
          </ac:picMkLst>
        </pc:picChg>
      </pc:sldChg>
      <pc:sldChg chg="addSp delSp modSp mod modTransition modAnim modNotesTx">
        <pc:chgData name="Laura Cameron" userId="16788c78-030b-4b35-9aae-87d38acb7f13" providerId="ADAL" clId="{CB09856E-E1A5-429D-924F-91AB168722F5}" dt="2025-05-26T13:47:50.216" v="2378"/>
        <pc:sldMkLst>
          <pc:docMk/>
          <pc:sldMk cId="403632952" sldId="588"/>
        </pc:sldMkLst>
        <pc:spChg chg="add mod ord">
          <ac:chgData name="Laura Cameron" userId="16788c78-030b-4b35-9aae-87d38acb7f13" providerId="ADAL" clId="{CB09856E-E1A5-429D-924F-91AB168722F5}" dt="2025-05-26T13:42:05.010" v="2314" actId="207"/>
          <ac:spMkLst>
            <pc:docMk/>
            <pc:sldMk cId="403632952" sldId="588"/>
            <ac:spMk id="4" creationId="{D2A4B47C-A5DD-0887-B819-7DF900523952}"/>
          </ac:spMkLst>
        </pc:spChg>
        <pc:graphicFrameChg chg="add del modGraphic">
          <ac:chgData name="Laura Cameron" userId="16788c78-030b-4b35-9aae-87d38acb7f13" providerId="ADAL" clId="{CB09856E-E1A5-429D-924F-91AB168722F5}" dt="2025-05-26T13:41:01.380" v="2220" actId="478"/>
          <ac:graphicFrameMkLst>
            <pc:docMk/>
            <pc:sldMk cId="403632952" sldId="588"/>
            <ac:graphicFrameMk id="2" creationId="{219A8042-01FC-F720-BA8F-36335333576A}"/>
          </ac:graphicFrameMkLst>
        </pc:graphicFrameChg>
      </pc:sldChg>
      <pc:sldChg chg="modNotesTx">
        <pc:chgData name="Laura Cameron" userId="16788c78-030b-4b35-9aae-87d38acb7f13" providerId="ADAL" clId="{CB09856E-E1A5-429D-924F-91AB168722F5}" dt="2025-05-14T14:26:19.363" v="0" actId="313"/>
        <pc:sldMkLst>
          <pc:docMk/>
          <pc:sldMk cId="1226581030" sldId="589"/>
        </pc:sldMkLst>
      </pc:sldChg>
      <pc:sldChg chg="addSp modSp mod ord setBg">
        <pc:chgData name="Laura Cameron" userId="16788c78-030b-4b35-9aae-87d38acb7f13" providerId="ADAL" clId="{CB09856E-E1A5-429D-924F-91AB168722F5}" dt="2025-05-26T14:37:32.148" v="3523"/>
        <pc:sldMkLst>
          <pc:docMk/>
          <pc:sldMk cId="353814246" sldId="591"/>
        </pc:sldMkLst>
        <pc:spChg chg="mod">
          <ac:chgData name="Laura Cameron" userId="16788c78-030b-4b35-9aae-87d38acb7f13" providerId="ADAL" clId="{CB09856E-E1A5-429D-924F-91AB168722F5}" dt="2025-05-26T14:37:18.790" v="3521" actId="26606"/>
          <ac:spMkLst>
            <pc:docMk/>
            <pc:sldMk cId="353814246" sldId="591"/>
            <ac:spMk id="3" creationId="{FA6B71E4-2C3C-3D48-3AF6-6D7A077D32DA}"/>
          </ac:spMkLst>
        </pc:spChg>
        <pc:spChg chg="add">
          <ac:chgData name="Laura Cameron" userId="16788c78-030b-4b35-9aae-87d38acb7f13" providerId="ADAL" clId="{CB09856E-E1A5-429D-924F-91AB168722F5}" dt="2025-05-26T14:37:18.790" v="3521" actId="26606"/>
          <ac:spMkLst>
            <pc:docMk/>
            <pc:sldMk cId="353814246" sldId="591"/>
            <ac:spMk id="8" creationId="{4E1BEB12-92AF-4445-98AD-4C7756E7C93B}"/>
          </ac:spMkLst>
        </pc:spChg>
        <pc:spChg chg="add">
          <ac:chgData name="Laura Cameron" userId="16788c78-030b-4b35-9aae-87d38acb7f13" providerId="ADAL" clId="{CB09856E-E1A5-429D-924F-91AB168722F5}" dt="2025-05-26T14:37:18.790" v="3521" actId="26606"/>
          <ac:spMkLst>
            <pc:docMk/>
            <pc:sldMk cId="353814246" sldId="591"/>
            <ac:spMk id="10" creationId="{D0522C2C-7B5C-48A7-A969-03941E5D2E76}"/>
          </ac:spMkLst>
        </pc:spChg>
        <pc:spChg chg="add">
          <ac:chgData name="Laura Cameron" userId="16788c78-030b-4b35-9aae-87d38acb7f13" providerId="ADAL" clId="{CB09856E-E1A5-429D-924F-91AB168722F5}" dt="2025-05-26T14:37:18.790" v="3521" actId="26606"/>
          <ac:spMkLst>
            <pc:docMk/>
            <pc:sldMk cId="353814246" sldId="591"/>
            <ac:spMk id="12" creationId="{9C682A1A-5B2D-4111-BBD6-620165633E5B}"/>
          </ac:spMkLst>
        </pc:spChg>
        <pc:spChg chg="add">
          <ac:chgData name="Laura Cameron" userId="16788c78-030b-4b35-9aae-87d38acb7f13" providerId="ADAL" clId="{CB09856E-E1A5-429D-924F-91AB168722F5}" dt="2025-05-26T14:37:18.790" v="3521" actId="26606"/>
          <ac:spMkLst>
            <pc:docMk/>
            <pc:sldMk cId="353814246" sldId="591"/>
            <ac:spMk id="14" creationId="{D6EE29F2-D77F-4BD0-A20B-334D316A1C9D}"/>
          </ac:spMkLst>
        </pc:spChg>
        <pc:spChg chg="add">
          <ac:chgData name="Laura Cameron" userId="16788c78-030b-4b35-9aae-87d38acb7f13" providerId="ADAL" clId="{CB09856E-E1A5-429D-924F-91AB168722F5}" dt="2025-05-26T14:37:18.790" v="3521" actId="26606"/>
          <ac:spMkLst>
            <pc:docMk/>
            <pc:sldMk cId="353814246" sldId="591"/>
            <ac:spMk id="16" creationId="{22D09ED2-868F-42C6-866E-F92E0CEF314F}"/>
          </ac:spMkLst>
        </pc:spChg>
      </pc:sldChg>
      <pc:sldChg chg="addSp delSp modSp mod ord setBg">
        <pc:chgData name="Laura Cameron" userId="16788c78-030b-4b35-9aae-87d38acb7f13" providerId="ADAL" clId="{CB09856E-E1A5-429D-924F-91AB168722F5}" dt="2025-05-26T12:39:47.460" v="58"/>
        <pc:sldMkLst>
          <pc:docMk/>
          <pc:sldMk cId="803163088" sldId="592"/>
        </pc:sldMkLst>
        <pc:spChg chg="del mod">
          <ac:chgData name="Laura Cameron" userId="16788c78-030b-4b35-9aae-87d38acb7f13" providerId="ADAL" clId="{CB09856E-E1A5-429D-924F-91AB168722F5}" dt="2025-05-26T12:32:22.525" v="3"/>
          <ac:spMkLst>
            <pc:docMk/>
            <pc:sldMk cId="803163088" sldId="592"/>
            <ac:spMk id="2" creationId="{C26F8B7A-EEA5-9599-3641-3765F618C0AF}"/>
          </ac:spMkLst>
        </pc:spChg>
        <pc:spChg chg="add mod">
          <ac:chgData name="Laura Cameron" userId="16788c78-030b-4b35-9aae-87d38acb7f13" providerId="ADAL" clId="{CB09856E-E1A5-429D-924F-91AB168722F5}" dt="2025-05-26T12:33:04.494" v="56" actId="26606"/>
          <ac:spMkLst>
            <pc:docMk/>
            <pc:sldMk cId="803163088" sldId="592"/>
            <ac:spMk id="5" creationId="{7124DAD0-724E-3E7D-42C2-1F44F3996ECC}"/>
          </ac:spMkLst>
        </pc:spChg>
        <pc:spChg chg="add">
          <ac:chgData name="Laura Cameron" userId="16788c78-030b-4b35-9aae-87d38acb7f13" providerId="ADAL" clId="{CB09856E-E1A5-429D-924F-91AB168722F5}" dt="2025-05-26T12:33:04.494" v="56" actId="26606"/>
          <ac:spMkLst>
            <pc:docMk/>
            <pc:sldMk cId="803163088" sldId="592"/>
            <ac:spMk id="10" creationId="{6753252F-4873-4F63-801D-CC719279A7D5}"/>
          </ac:spMkLst>
        </pc:spChg>
        <pc:spChg chg="add">
          <ac:chgData name="Laura Cameron" userId="16788c78-030b-4b35-9aae-87d38acb7f13" providerId="ADAL" clId="{CB09856E-E1A5-429D-924F-91AB168722F5}" dt="2025-05-26T12:33:04.494" v="56" actId="26606"/>
          <ac:spMkLst>
            <pc:docMk/>
            <pc:sldMk cId="803163088" sldId="592"/>
            <ac:spMk id="12" creationId="{047C8CCB-F95D-4249-92DD-651249D3535A}"/>
          </ac:spMkLst>
        </pc:spChg>
        <pc:picChg chg="add mod ord">
          <ac:chgData name="Laura Cameron" userId="16788c78-030b-4b35-9aae-87d38acb7f13" providerId="ADAL" clId="{CB09856E-E1A5-429D-924F-91AB168722F5}" dt="2025-05-26T12:33:04.494" v="56" actId="26606"/>
          <ac:picMkLst>
            <pc:docMk/>
            <pc:sldMk cId="803163088" sldId="592"/>
            <ac:picMk id="4" creationId="{796DB887-E5BD-7FB3-F286-DA32E41C742B}"/>
          </ac:picMkLst>
        </pc:picChg>
      </pc:sldChg>
      <pc:sldChg chg="addSp delSp modSp new mod setBg modAnim modNotesTx">
        <pc:chgData name="Laura Cameron" userId="16788c78-030b-4b35-9aae-87d38acb7f13" providerId="ADAL" clId="{CB09856E-E1A5-429D-924F-91AB168722F5}" dt="2025-05-26T14:08:36.781" v="3461"/>
        <pc:sldMkLst>
          <pc:docMk/>
          <pc:sldMk cId="111509066" sldId="593"/>
        </pc:sldMkLst>
        <pc:spChg chg="mod">
          <ac:chgData name="Laura Cameron" userId="16788c78-030b-4b35-9aae-87d38acb7f13" providerId="ADAL" clId="{CB09856E-E1A5-429D-924F-91AB168722F5}" dt="2025-05-26T13:39:36.064" v="2213" actId="26606"/>
          <ac:spMkLst>
            <pc:docMk/>
            <pc:sldMk cId="111509066" sldId="593"/>
            <ac:spMk id="2" creationId="{A5FA60E7-11B0-E70F-C33D-7C86787349BF}"/>
          </ac:spMkLst>
        </pc:spChg>
        <pc:spChg chg="del mod">
          <ac:chgData name="Laura Cameron" userId="16788c78-030b-4b35-9aae-87d38acb7f13" providerId="ADAL" clId="{CB09856E-E1A5-429D-924F-91AB168722F5}" dt="2025-05-26T13:38:01.254" v="2202" actId="478"/>
          <ac:spMkLst>
            <pc:docMk/>
            <pc:sldMk cId="111509066" sldId="593"/>
            <ac:spMk id="3" creationId="{91B3C884-E696-17F6-3307-4D16FB84B2D0}"/>
          </ac:spMkLst>
        </pc:spChg>
        <pc:spChg chg="add mod">
          <ac:chgData name="Laura Cameron" userId="16788c78-030b-4b35-9aae-87d38acb7f13" providerId="ADAL" clId="{CB09856E-E1A5-429D-924F-91AB168722F5}" dt="2025-05-26T13:46:53.543" v="2374" actId="20577"/>
          <ac:spMkLst>
            <pc:docMk/>
            <pc:sldMk cId="111509066" sldId="593"/>
            <ac:spMk id="5" creationId="{87FDFE56-18F6-E709-B300-A9C3990E96E1}"/>
          </ac:spMkLst>
        </pc:spChg>
        <pc:spChg chg="add">
          <ac:chgData name="Laura Cameron" userId="16788c78-030b-4b35-9aae-87d38acb7f13" providerId="ADAL" clId="{CB09856E-E1A5-429D-924F-91AB168722F5}" dt="2025-05-26T13:39:36.064" v="2213" actId="26606"/>
          <ac:spMkLst>
            <pc:docMk/>
            <pc:sldMk cId="111509066" sldId="593"/>
            <ac:spMk id="11" creationId="{A8384FB5-9ADC-4DDC-881B-597D56F5B15D}"/>
          </ac:spMkLst>
        </pc:spChg>
        <pc:spChg chg="add">
          <ac:chgData name="Laura Cameron" userId="16788c78-030b-4b35-9aae-87d38acb7f13" providerId="ADAL" clId="{CB09856E-E1A5-429D-924F-91AB168722F5}" dt="2025-05-26T13:39:36.064" v="2213" actId="26606"/>
          <ac:spMkLst>
            <pc:docMk/>
            <pc:sldMk cId="111509066" sldId="593"/>
            <ac:spMk id="13" creationId="{1199E1B1-A8C0-4FE8-A5A8-1CB41D69F857}"/>
          </ac:spMkLst>
        </pc:spChg>
        <pc:spChg chg="add">
          <ac:chgData name="Laura Cameron" userId="16788c78-030b-4b35-9aae-87d38acb7f13" providerId="ADAL" clId="{CB09856E-E1A5-429D-924F-91AB168722F5}" dt="2025-05-26T13:39:36.064" v="2213" actId="26606"/>
          <ac:spMkLst>
            <pc:docMk/>
            <pc:sldMk cId="111509066" sldId="593"/>
            <ac:spMk id="15" creationId="{84A8DE83-DE75-4B41-9DB4-A7EC0B0DEC0B}"/>
          </ac:spMkLst>
        </pc:spChg>
        <pc:spChg chg="add">
          <ac:chgData name="Laura Cameron" userId="16788c78-030b-4b35-9aae-87d38acb7f13" providerId="ADAL" clId="{CB09856E-E1A5-429D-924F-91AB168722F5}" dt="2025-05-26T13:39:36.064" v="2213" actId="26606"/>
          <ac:spMkLst>
            <pc:docMk/>
            <pc:sldMk cId="111509066" sldId="593"/>
            <ac:spMk id="17" creationId="{A7009A0A-BEF5-4EAC-AF15-E4F9F002E239}"/>
          </ac:spMkLst>
        </pc:spChg>
        <pc:graphicFrameChg chg="add mod modGraphic">
          <ac:chgData name="Laura Cameron" userId="16788c78-030b-4b35-9aae-87d38acb7f13" providerId="ADAL" clId="{CB09856E-E1A5-429D-924F-91AB168722F5}" dt="2025-05-26T13:40:07.598" v="2218" actId="20577"/>
          <ac:graphicFrameMkLst>
            <pc:docMk/>
            <pc:sldMk cId="111509066" sldId="593"/>
            <ac:graphicFrameMk id="6" creationId="{712A1218-FC24-5EEC-922F-0DFAFEE31BAC}"/>
          </ac:graphicFrameMkLst>
        </pc:graphicFrameChg>
      </pc:sldChg>
      <pc:sldChg chg="modSp new del mod">
        <pc:chgData name="Laura Cameron" userId="16788c78-030b-4b35-9aae-87d38acb7f13" providerId="ADAL" clId="{CB09856E-E1A5-429D-924F-91AB168722F5}" dt="2025-05-26T12:57:56.258" v="233" actId="2696"/>
        <pc:sldMkLst>
          <pc:docMk/>
          <pc:sldMk cId="335036090" sldId="593"/>
        </pc:sldMkLst>
        <pc:spChg chg="mod">
          <ac:chgData name="Laura Cameron" userId="16788c78-030b-4b35-9aae-87d38acb7f13" providerId="ADAL" clId="{CB09856E-E1A5-429D-924F-91AB168722F5}" dt="2025-05-26T12:56:00.658" v="161" actId="20577"/>
          <ac:spMkLst>
            <pc:docMk/>
            <pc:sldMk cId="335036090" sldId="593"/>
            <ac:spMk id="2" creationId="{6FA6336D-2371-3A27-358D-5B96D75DC44D}"/>
          </ac:spMkLst>
        </pc:spChg>
        <pc:spChg chg="mod">
          <ac:chgData name="Laura Cameron" userId="16788c78-030b-4b35-9aae-87d38acb7f13" providerId="ADAL" clId="{CB09856E-E1A5-429D-924F-91AB168722F5}" dt="2025-05-26T12:57:35.815" v="230" actId="20577"/>
          <ac:spMkLst>
            <pc:docMk/>
            <pc:sldMk cId="335036090" sldId="593"/>
            <ac:spMk id="3" creationId="{D6FDBDD9-4E70-36B5-9D8A-FD7C910A0939}"/>
          </ac:spMkLst>
        </pc:spChg>
      </pc:sldChg>
      <pc:sldChg chg="addSp delSp modSp new mod">
        <pc:chgData name="Laura Cameron" userId="16788c78-030b-4b35-9aae-87d38acb7f13" providerId="ADAL" clId="{CB09856E-E1A5-429D-924F-91AB168722F5}" dt="2025-05-26T13:55:24.252" v="3458" actId="313"/>
        <pc:sldMkLst>
          <pc:docMk/>
          <pc:sldMk cId="519265566" sldId="594"/>
        </pc:sldMkLst>
        <pc:spChg chg="mod">
          <ac:chgData name="Laura Cameron" userId="16788c78-030b-4b35-9aae-87d38acb7f13" providerId="ADAL" clId="{CB09856E-E1A5-429D-924F-91AB168722F5}" dt="2025-05-26T13:51:26.957" v="2597" actId="255"/>
          <ac:spMkLst>
            <pc:docMk/>
            <pc:sldMk cId="519265566" sldId="594"/>
            <ac:spMk id="2" creationId="{20166DF3-AB28-F431-EE78-284FF415C08F}"/>
          </ac:spMkLst>
        </pc:spChg>
        <pc:spChg chg="del">
          <ac:chgData name="Laura Cameron" userId="16788c78-030b-4b35-9aae-87d38acb7f13" providerId="ADAL" clId="{CB09856E-E1A5-429D-924F-91AB168722F5}" dt="2025-05-26T13:51:36.333" v="2598" actId="3680"/>
          <ac:spMkLst>
            <pc:docMk/>
            <pc:sldMk cId="519265566" sldId="594"/>
            <ac:spMk id="3" creationId="{F67DED52-83E1-0470-646F-ED8DC64FF387}"/>
          </ac:spMkLst>
        </pc:spChg>
        <pc:graphicFrameChg chg="add mod ord modGraphic">
          <ac:chgData name="Laura Cameron" userId="16788c78-030b-4b35-9aae-87d38acb7f13" providerId="ADAL" clId="{CB09856E-E1A5-429D-924F-91AB168722F5}" dt="2025-05-26T13:55:24.252" v="3458" actId="313"/>
          <ac:graphicFrameMkLst>
            <pc:docMk/>
            <pc:sldMk cId="519265566" sldId="594"/>
            <ac:graphicFrameMk id="4" creationId="{B7109097-15D0-E9FD-F12C-22DAA1E59273}"/>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_rels/data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FBAEFE-8DB1-4689-A513-51ABD561B8CA}"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7163E69-684B-4AA1-B1CA-13B12A137950}">
      <dgm:prSet/>
      <dgm:spPr/>
      <dgm:t>
        <a:bodyPr/>
        <a:lstStyle/>
        <a:p>
          <a:pPr>
            <a:defRPr cap="all"/>
          </a:pPr>
          <a:r>
            <a:rPr lang="en-GB" b="1"/>
            <a:t>How do you do assess risk now…</a:t>
          </a:r>
          <a:endParaRPr lang="en-US"/>
        </a:p>
      </dgm:t>
    </dgm:pt>
    <dgm:pt modelId="{3455BCA7-814F-478B-BEA7-DC86AC966E45}" type="parTrans" cxnId="{B65EC6BA-146D-4F92-B23D-0A7B1A7654BC}">
      <dgm:prSet/>
      <dgm:spPr/>
      <dgm:t>
        <a:bodyPr/>
        <a:lstStyle/>
        <a:p>
          <a:endParaRPr lang="en-US"/>
        </a:p>
      </dgm:t>
    </dgm:pt>
    <dgm:pt modelId="{F26B10C2-D523-4258-AEB9-83EB65E1E0FB}" type="sibTrans" cxnId="{B65EC6BA-146D-4F92-B23D-0A7B1A7654BC}">
      <dgm:prSet/>
      <dgm:spPr/>
      <dgm:t>
        <a:bodyPr/>
        <a:lstStyle/>
        <a:p>
          <a:endParaRPr lang="en-US"/>
        </a:p>
      </dgm:t>
    </dgm:pt>
    <dgm:pt modelId="{10F16277-20A7-4BF4-AC83-702EA916E5C9}">
      <dgm:prSet/>
      <dgm:spPr/>
      <dgm:t>
        <a:bodyPr/>
        <a:lstStyle/>
        <a:p>
          <a:pPr>
            <a:defRPr cap="all"/>
          </a:pPr>
          <a:r>
            <a:rPr lang="en-GB" b="1"/>
            <a:t>What tools do you use? </a:t>
          </a:r>
          <a:endParaRPr lang="en-US"/>
        </a:p>
      </dgm:t>
    </dgm:pt>
    <dgm:pt modelId="{AFC74086-E817-4E3E-A5F8-2B1D5C4AE806}" type="parTrans" cxnId="{C6F01052-94AB-4B90-A52D-CFDF2E39C054}">
      <dgm:prSet/>
      <dgm:spPr/>
      <dgm:t>
        <a:bodyPr/>
        <a:lstStyle/>
        <a:p>
          <a:endParaRPr lang="en-US"/>
        </a:p>
      </dgm:t>
    </dgm:pt>
    <dgm:pt modelId="{B11376A5-843C-41EB-A71A-3F5232993F46}" type="sibTrans" cxnId="{C6F01052-94AB-4B90-A52D-CFDF2E39C054}">
      <dgm:prSet/>
      <dgm:spPr/>
      <dgm:t>
        <a:bodyPr/>
        <a:lstStyle/>
        <a:p>
          <a:endParaRPr lang="en-US"/>
        </a:p>
      </dgm:t>
    </dgm:pt>
    <dgm:pt modelId="{001A76DE-F0C4-4C1F-865A-255DA31A7901}">
      <dgm:prSet/>
      <dgm:spPr/>
      <dgm:t>
        <a:bodyPr/>
        <a:lstStyle/>
        <a:p>
          <a:pPr>
            <a:defRPr cap="all"/>
          </a:pPr>
          <a:r>
            <a:rPr lang="en-GB" b="1"/>
            <a:t>Can you share what you have found helpful? </a:t>
          </a:r>
          <a:endParaRPr lang="en-US"/>
        </a:p>
      </dgm:t>
    </dgm:pt>
    <dgm:pt modelId="{EDE6EF5B-7E71-4A26-A8F3-83C2A2A8E679}" type="parTrans" cxnId="{9C70F839-1A51-4F1E-B063-1FB1C2395802}">
      <dgm:prSet/>
      <dgm:spPr/>
      <dgm:t>
        <a:bodyPr/>
        <a:lstStyle/>
        <a:p>
          <a:endParaRPr lang="en-US"/>
        </a:p>
      </dgm:t>
    </dgm:pt>
    <dgm:pt modelId="{02F0AC46-C2B8-4410-B6CC-94E70B8C1962}" type="sibTrans" cxnId="{9C70F839-1A51-4F1E-B063-1FB1C2395802}">
      <dgm:prSet/>
      <dgm:spPr/>
      <dgm:t>
        <a:bodyPr/>
        <a:lstStyle/>
        <a:p>
          <a:endParaRPr lang="en-US"/>
        </a:p>
      </dgm:t>
    </dgm:pt>
    <dgm:pt modelId="{BC45A722-3BD3-4865-9424-D4C91307E846}" type="pres">
      <dgm:prSet presAssocID="{1AFBAEFE-8DB1-4689-A513-51ABD561B8CA}" presName="root" presStyleCnt="0">
        <dgm:presLayoutVars>
          <dgm:dir/>
          <dgm:resizeHandles val="exact"/>
        </dgm:presLayoutVars>
      </dgm:prSet>
      <dgm:spPr/>
    </dgm:pt>
    <dgm:pt modelId="{81EA8424-ED93-44F5-BE81-2F593BC9F6FD}" type="pres">
      <dgm:prSet presAssocID="{F7163E69-684B-4AA1-B1CA-13B12A137950}" presName="compNode" presStyleCnt="0"/>
      <dgm:spPr/>
    </dgm:pt>
    <dgm:pt modelId="{F7463A2B-0FBD-40F2-A44D-BB80A883BB55}" type="pres">
      <dgm:prSet presAssocID="{F7163E69-684B-4AA1-B1CA-13B12A137950}" presName="iconBgRect" presStyleLbl="bgShp" presStyleIdx="0" presStyleCnt="3"/>
      <dgm:spPr/>
    </dgm:pt>
    <dgm:pt modelId="{8C4C7EE6-6DA1-4484-9E06-56E70DB7DB7F}" type="pres">
      <dgm:prSet presAssocID="{F7163E69-684B-4AA1-B1CA-13B12A1379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C6D71813-233F-4B2D-AEAD-9E1AAE71CB9D}" type="pres">
      <dgm:prSet presAssocID="{F7163E69-684B-4AA1-B1CA-13B12A137950}" presName="spaceRect" presStyleCnt="0"/>
      <dgm:spPr/>
    </dgm:pt>
    <dgm:pt modelId="{EC0CC6B5-DA45-401C-AE76-A223E14485E1}" type="pres">
      <dgm:prSet presAssocID="{F7163E69-684B-4AA1-B1CA-13B12A137950}" presName="textRect" presStyleLbl="revTx" presStyleIdx="0" presStyleCnt="3">
        <dgm:presLayoutVars>
          <dgm:chMax val="1"/>
          <dgm:chPref val="1"/>
        </dgm:presLayoutVars>
      </dgm:prSet>
      <dgm:spPr/>
    </dgm:pt>
    <dgm:pt modelId="{989812C6-B162-468A-8564-E9620132C789}" type="pres">
      <dgm:prSet presAssocID="{F26B10C2-D523-4258-AEB9-83EB65E1E0FB}" presName="sibTrans" presStyleCnt="0"/>
      <dgm:spPr/>
    </dgm:pt>
    <dgm:pt modelId="{D47FCF81-D495-4014-95C8-79E200BB23A4}" type="pres">
      <dgm:prSet presAssocID="{10F16277-20A7-4BF4-AC83-702EA916E5C9}" presName="compNode" presStyleCnt="0"/>
      <dgm:spPr/>
    </dgm:pt>
    <dgm:pt modelId="{66814267-D123-4F1D-B9FB-229AFF24E272}" type="pres">
      <dgm:prSet presAssocID="{10F16277-20A7-4BF4-AC83-702EA916E5C9}" presName="iconBgRect" presStyleLbl="bgShp" presStyleIdx="1" presStyleCnt="3"/>
      <dgm:spPr/>
    </dgm:pt>
    <dgm:pt modelId="{25160298-2675-4C3A-9DEA-C28D3710349E}" type="pres">
      <dgm:prSet presAssocID="{10F16277-20A7-4BF4-AC83-702EA916E5C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C5DF3470-A78A-43E7-9C8D-690161A0013F}" type="pres">
      <dgm:prSet presAssocID="{10F16277-20A7-4BF4-AC83-702EA916E5C9}" presName="spaceRect" presStyleCnt="0"/>
      <dgm:spPr/>
    </dgm:pt>
    <dgm:pt modelId="{2376D49D-4D1E-4457-80C0-AAB6E7950F47}" type="pres">
      <dgm:prSet presAssocID="{10F16277-20A7-4BF4-AC83-702EA916E5C9}" presName="textRect" presStyleLbl="revTx" presStyleIdx="1" presStyleCnt="3">
        <dgm:presLayoutVars>
          <dgm:chMax val="1"/>
          <dgm:chPref val="1"/>
        </dgm:presLayoutVars>
      </dgm:prSet>
      <dgm:spPr/>
    </dgm:pt>
    <dgm:pt modelId="{8BD56B05-7D21-47F4-83C0-E4BDFD428FED}" type="pres">
      <dgm:prSet presAssocID="{B11376A5-843C-41EB-A71A-3F5232993F46}" presName="sibTrans" presStyleCnt="0"/>
      <dgm:spPr/>
    </dgm:pt>
    <dgm:pt modelId="{C9955307-37E3-4326-8D53-3D02A849912D}" type="pres">
      <dgm:prSet presAssocID="{001A76DE-F0C4-4C1F-865A-255DA31A7901}" presName="compNode" presStyleCnt="0"/>
      <dgm:spPr/>
    </dgm:pt>
    <dgm:pt modelId="{8D263F41-0E60-4A1C-AA21-E335F5E95D3E}" type="pres">
      <dgm:prSet presAssocID="{001A76DE-F0C4-4C1F-865A-255DA31A7901}" presName="iconBgRect" presStyleLbl="bgShp" presStyleIdx="2" presStyleCnt="3"/>
      <dgm:spPr/>
    </dgm:pt>
    <dgm:pt modelId="{795C7850-08C2-457B-8557-6D2A2A606F9B}" type="pres">
      <dgm:prSet presAssocID="{001A76DE-F0C4-4C1F-865A-255DA31A79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titles"/>
        </a:ext>
      </dgm:extLst>
    </dgm:pt>
    <dgm:pt modelId="{7B5383C5-980E-4B78-8E45-4C9C9A9C579E}" type="pres">
      <dgm:prSet presAssocID="{001A76DE-F0C4-4C1F-865A-255DA31A7901}" presName="spaceRect" presStyleCnt="0"/>
      <dgm:spPr/>
    </dgm:pt>
    <dgm:pt modelId="{F44D9C92-52C4-47A1-A3C8-A0119ACBA053}" type="pres">
      <dgm:prSet presAssocID="{001A76DE-F0C4-4C1F-865A-255DA31A7901}" presName="textRect" presStyleLbl="revTx" presStyleIdx="2" presStyleCnt="3">
        <dgm:presLayoutVars>
          <dgm:chMax val="1"/>
          <dgm:chPref val="1"/>
        </dgm:presLayoutVars>
      </dgm:prSet>
      <dgm:spPr/>
    </dgm:pt>
  </dgm:ptLst>
  <dgm:cxnLst>
    <dgm:cxn modelId="{4BE97939-9CD9-4CA2-AD7B-1CB129A8EA06}" type="presOf" srcId="{10F16277-20A7-4BF4-AC83-702EA916E5C9}" destId="{2376D49D-4D1E-4457-80C0-AAB6E7950F47}" srcOrd="0" destOrd="0" presId="urn:microsoft.com/office/officeart/2018/5/layout/IconCircleLabelList"/>
    <dgm:cxn modelId="{9C70F839-1A51-4F1E-B063-1FB1C2395802}" srcId="{1AFBAEFE-8DB1-4689-A513-51ABD561B8CA}" destId="{001A76DE-F0C4-4C1F-865A-255DA31A7901}" srcOrd="2" destOrd="0" parTransId="{EDE6EF5B-7E71-4A26-A8F3-83C2A2A8E679}" sibTransId="{02F0AC46-C2B8-4410-B6CC-94E70B8C1962}"/>
    <dgm:cxn modelId="{F197CB43-24D1-441D-B9F9-F4E37D72352B}" type="presOf" srcId="{1AFBAEFE-8DB1-4689-A513-51ABD561B8CA}" destId="{BC45A722-3BD3-4865-9424-D4C91307E846}" srcOrd="0" destOrd="0" presId="urn:microsoft.com/office/officeart/2018/5/layout/IconCircleLabelList"/>
    <dgm:cxn modelId="{C6F01052-94AB-4B90-A52D-CFDF2E39C054}" srcId="{1AFBAEFE-8DB1-4689-A513-51ABD561B8CA}" destId="{10F16277-20A7-4BF4-AC83-702EA916E5C9}" srcOrd="1" destOrd="0" parTransId="{AFC74086-E817-4E3E-A5F8-2B1D5C4AE806}" sibTransId="{B11376A5-843C-41EB-A71A-3F5232993F46}"/>
    <dgm:cxn modelId="{B65EC6BA-146D-4F92-B23D-0A7B1A7654BC}" srcId="{1AFBAEFE-8DB1-4689-A513-51ABD561B8CA}" destId="{F7163E69-684B-4AA1-B1CA-13B12A137950}" srcOrd="0" destOrd="0" parTransId="{3455BCA7-814F-478B-BEA7-DC86AC966E45}" sibTransId="{F26B10C2-D523-4258-AEB9-83EB65E1E0FB}"/>
    <dgm:cxn modelId="{801F6ED3-F2FF-461D-B316-B552753B320C}" type="presOf" srcId="{F7163E69-684B-4AA1-B1CA-13B12A137950}" destId="{EC0CC6B5-DA45-401C-AE76-A223E14485E1}" srcOrd="0" destOrd="0" presId="urn:microsoft.com/office/officeart/2018/5/layout/IconCircleLabelList"/>
    <dgm:cxn modelId="{57F9A4F8-94F4-497A-BDB0-86FD405DB9A3}" type="presOf" srcId="{001A76DE-F0C4-4C1F-865A-255DA31A7901}" destId="{F44D9C92-52C4-47A1-A3C8-A0119ACBA053}" srcOrd="0" destOrd="0" presId="urn:microsoft.com/office/officeart/2018/5/layout/IconCircleLabelList"/>
    <dgm:cxn modelId="{4D8D7E6F-3F5E-41ED-BEE9-B19EC0F236BC}" type="presParOf" srcId="{BC45A722-3BD3-4865-9424-D4C91307E846}" destId="{81EA8424-ED93-44F5-BE81-2F593BC9F6FD}" srcOrd="0" destOrd="0" presId="urn:microsoft.com/office/officeart/2018/5/layout/IconCircleLabelList"/>
    <dgm:cxn modelId="{3F3AC0DF-20F6-4B17-8741-5ED60D218655}" type="presParOf" srcId="{81EA8424-ED93-44F5-BE81-2F593BC9F6FD}" destId="{F7463A2B-0FBD-40F2-A44D-BB80A883BB55}" srcOrd="0" destOrd="0" presId="urn:microsoft.com/office/officeart/2018/5/layout/IconCircleLabelList"/>
    <dgm:cxn modelId="{85CBC8B1-9A64-46ED-A0E9-7BCD281C5FB0}" type="presParOf" srcId="{81EA8424-ED93-44F5-BE81-2F593BC9F6FD}" destId="{8C4C7EE6-6DA1-4484-9E06-56E70DB7DB7F}" srcOrd="1" destOrd="0" presId="urn:microsoft.com/office/officeart/2018/5/layout/IconCircleLabelList"/>
    <dgm:cxn modelId="{79B0F2BE-9745-4B53-A461-127F33F2E2D7}" type="presParOf" srcId="{81EA8424-ED93-44F5-BE81-2F593BC9F6FD}" destId="{C6D71813-233F-4B2D-AEAD-9E1AAE71CB9D}" srcOrd="2" destOrd="0" presId="urn:microsoft.com/office/officeart/2018/5/layout/IconCircleLabelList"/>
    <dgm:cxn modelId="{D752A1BB-B706-4A56-B527-535C7849449E}" type="presParOf" srcId="{81EA8424-ED93-44F5-BE81-2F593BC9F6FD}" destId="{EC0CC6B5-DA45-401C-AE76-A223E14485E1}" srcOrd="3" destOrd="0" presId="urn:microsoft.com/office/officeart/2018/5/layout/IconCircleLabelList"/>
    <dgm:cxn modelId="{A2CB8CEF-DF7D-4408-8219-75D30FF57EDA}" type="presParOf" srcId="{BC45A722-3BD3-4865-9424-D4C91307E846}" destId="{989812C6-B162-468A-8564-E9620132C789}" srcOrd="1" destOrd="0" presId="urn:microsoft.com/office/officeart/2018/5/layout/IconCircleLabelList"/>
    <dgm:cxn modelId="{E2F72DB3-98A0-4901-91B7-5C2CFD7F3E0B}" type="presParOf" srcId="{BC45A722-3BD3-4865-9424-D4C91307E846}" destId="{D47FCF81-D495-4014-95C8-79E200BB23A4}" srcOrd="2" destOrd="0" presId="urn:microsoft.com/office/officeart/2018/5/layout/IconCircleLabelList"/>
    <dgm:cxn modelId="{20BB80C1-114E-41B1-A393-71E4DC4A5F3E}" type="presParOf" srcId="{D47FCF81-D495-4014-95C8-79E200BB23A4}" destId="{66814267-D123-4F1D-B9FB-229AFF24E272}" srcOrd="0" destOrd="0" presId="urn:microsoft.com/office/officeart/2018/5/layout/IconCircleLabelList"/>
    <dgm:cxn modelId="{E66C63D2-17EC-4EF5-BBF6-B9690CE1363E}" type="presParOf" srcId="{D47FCF81-D495-4014-95C8-79E200BB23A4}" destId="{25160298-2675-4C3A-9DEA-C28D3710349E}" srcOrd="1" destOrd="0" presId="urn:microsoft.com/office/officeart/2018/5/layout/IconCircleLabelList"/>
    <dgm:cxn modelId="{EC4D03CD-9986-49DC-9302-74108057AC2F}" type="presParOf" srcId="{D47FCF81-D495-4014-95C8-79E200BB23A4}" destId="{C5DF3470-A78A-43E7-9C8D-690161A0013F}" srcOrd="2" destOrd="0" presId="urn:microsoft.com/office/officeart/2018/5/layout/IconCircleLabelList"/>
    <dgm:cxn modelId="{A40F63B0-B455-4B00-817B-6A268690DE5D}" type="presParOf" srcId="{D47FCF81-D495-4014-95C8-79E200BB23A4}" destId="{2376D49D-4D1E-4457-80C0-AAB6E7950F47}" srcOrd="3" destOrd="0" presId="urn:microsoft.com/office/officeart/2018/5/layout/IconCircleLabelList"/>
    <dgm:cxn modelId="{08C8D558-EDFF-4F12-8AF6-39B58D8089ED}" type="presParOf" srcId="{BC45A722-3BD3-4865-9424-D4C91307E846}" destId="{8BD56B05-7D21-47F4-83C0-E4BDFD428FED}" srcOrd="3" destOrd="0" presId="urn:microsoft.com/office/officeart/2018/5/layout/IconCircleLabelList"/>
    <dgm:cxn modelId="{F76B9E5F-2F66-4BFD-B32C-845978955023}" type="presParOf" srcId="{BC45A722-3BD3-4865-9424-D4C91307E846}" destId="{C9955307-37E3-4326-8D53-3D02A849912D}" srcOrd="4" destOrd="0" presId="urn:microsoft.com/office/officeart/2018/5/layout/IconCircleLabelList"/>
    <dgm:cxn modelId="{58B7562B-44A2-4912-B6A0-05A2EEE0109F}" type="presParOf" srcId="{C9955307-37E3-4326-8D53-3D02A849912D}" destId="{8D263F41-0E60-4A1C-AA21-E335F5E95D3E}" srcOrd="0" destOrd="0" presId="urn:microsoft.com/office/officeart/2018/5/layout/IconCircleLabelList"/>
    <dgm:cxn modelId="{0E9D35CB-80B1-4EF6-A239-71FC4856334A}" type="presParOf" srcId="{C9955307-37E3-4326-8D53-3D02A849912D}" destId="{795C7850-08C2-457B-8557-6D2A2A606F9B}" srcOrd="1" destOrd="0" presId="urn:microsoft.com/office/officeart/2018/5/layout/IconCircleLabelList"/>
    <dgm:cxn modelId="{23DF1DE7-EFF6-4573-9CA5-123BC45E05C4}" type="presParOf" srcId="{C9955307-37E3-4326-8D53-3D02A849912D}" destId="{7B5383C5-980E-4B78-8E45-4C9C9A9C579E}" srcOrd="2" destOrd="0" presId="urn:microsoft.com/office/officeart/2018/5/layout/IconCircleLabelList"/>
    <dgm:cxn modelId="{1EEF58FC-CF95-40F2-BEE1-A9B5B0FA4C27}" type="presParOf" srcId="{C9955307-37E3-4326-8D53-3D02A849912D}" destId="{F44D9C92-52C4-47A1-A3C8-A0119ACBA05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CE516-FCEC-482C-8911-C348B849F7A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266236B-8DEC-4190-93B7-3B6EB5D2F444}">
      <dgm:prSet/>
      <dgm:spPr/>
      <dgm:t>
        <a:bodyPr/>
        <a:lstStyle/>
        <a:p>
          <a:r>
            <a:rPr lang="en-GB"/>
            <a:t>1) “The possibility of </a:t>
          </a:r>
          <a:r>
            <a:rPr lang="en-GB" b="1"/>
            <a:t>beneficial</a:t>
          </a:r>
          <a:r>
            <a:rPr lang="en-GB"/>
            <a:t> and </a:t>
          </a:r>
          <a:r>
            <a:rPr lang="en-GB" b="1"/>
            <a:t>harmful</a:t>
          </a:r>
          <a:r>
            <a:rPr lang="en-GB"/>
            <a:t> outcomes and the </a:t>
          </a:r>
          <a:r>
            <a:rPr lang="en-GB" b="1"/>
            <a:t>likelihood </a:t>
          </a:r>
          <a:r>
            <a:rPr lang="en-GB"/>
            <a:t>of their occurrence in a </a:t>
          </a:r>
          <a:r>
            <a:rPr lang="en-GB" b="1"/>
            <a:t>stated timescale</a:t>
          </a:r>
          <a:r>
            <a:rPr lang="en-GB"/>
            <a:t>” </a:t>
          </a:r>
          <a:endParaRPr lang="en-US"/>
        </a:p>
      </dgm:t>
    </dgm:pt>
    <dgm:pt modelId="{FE8943F2-3172-4368-A291-E7F552712712}" type="parTrans" cxnId="{D8CB88E4-85DD-49E8-8C66-53E10789D26A}">
      <dgm:prSet/>
      <dgm:spPr/>
      <dgm:t>
        <a:bodyPr/>
        <a:lstStyle/>
        <a:p>
          <a:endParaRPr lang="en-US"/>
        </a:p>
      </dgm:t>
    </dgm:pt>
    <dgm:pt modelId="{9F40F681-BAEE-4D08-A5D7-A34F404C4BE5}" type="sibTrans" cxnId="{D8CB88E4-85DD-49E8-8C66-53E10789D26A}">
      <dgm:prSet/>
      <dgm:spPr/>
      <dgm:t>
        <a:bodyPr/>
        <a:lstStyle/>
        <a:p>
          <a:endParaRPr lang="en-US"/>
        </a:p>
      </dgm:t>
    </dgm:pt>
    <dgm:pt modelId="{25DDDF91-D75A-4E54-B0F2-811CD24D11DA}">
      <dgm:prSet/>
      <dgm:spPr/>
      <dgm:t>
        <a:bodyPr/>
        <a:lstStyle/>
        <a:p>
          <a:r>
            <a:rPr lang="en-GB"/>
            <a:t>2) “Risk as the </a:t>
          </a:r>
          <a:r>
            <a:rPr lang="en-GB" b="1"/>
            <a:t>probability</a:t>
          </a:r>
          <a:r>
            <a:rPr lang="en-GB"/>
            <a:t> of an adverse or unwanted event, which may arise from </a:t>
          </a:r>
          <a:r>
            <a:rPr lang="en-GB" b="1"/>
            <a:t>known</a:t>
          </a:r>
          <a:r>
            <a:rPr lang="en-GB"/>
            <a:t> or </a:t>
          </a:r>
          <a:r>
            <a:rPr lang="en-GB" b="1"/>
            <a:t>unknown factors </a:t>
          </a:r>
          <a:r>
            <a:rPr lang="en-GB"/>
            <a:t>or </a:t>
          </a:r>
          <a:r>
            <a:rPr lang="en-GB" b="1"/>
            <a:t>both</a:t>
          </a:r>
          <a:r>
            <a:rPr lang="en-GB"/>
            <a:t>. We also acknowledge that positive risk-taking balances-controlled risks and opportunities to sustain or increase independence. ” </a:t>
          </a:r>
          <a:endParaRPr lang="en-US"/>
        </a:p>
      </dgm:t>
    </dgm:pt>
    <dgm:pt modelId="{6C38A1A8-F56C-41BC-81F9-0201FC01F1C3}" type="parTrans" cxnId="{ABFE0A06-DF88-4710-B7AF-2DC1178A66DE}">
      <dgm:prSet/>
      <dgm:spPr/>
      <dgm:t>
        <a:bodyPr/>
        <a:lstStyle/>
        <a:p>
          <a:endParaRPr lang="en-US"/>
        </a:p>
      </dgm:t>
    </dgm:pt>
    <dgm:pt modelId="{948F3C0F-72F9-486C-A231-1BAB152B6313}" type="sibTrans" cxnId="{ABFE0A06-DF88-4710-B7AF-2DC1178A66DE}">
      <dgm:prSet/>
      <dgm:spPr/>
      <dgm:t>
        <a:bodyPr/>
        <a:lstStyle/>
        <a:p>
          <a:endParaRPr lang="en-US"/>
        </a:p>
      </dgm:t>
    </dgm:pt>
    <dgm:pt modelId="{497EF99C-7D06-4819-934A-DC046A84C415}" type="pres">
      <dgm:prSet presAssocID="{ED8CE516-FCEC-482C-8911-C348B849F7A3}" presName="linear" presStyleCnt="0">
        <dgm:presLayoutVars>
          <dgm:animLvl val="lvl"/>
          <dgm:resizeHandles val="exact"/>
        </dgm:presLayoutVars>
      </dgm:prSet>
      <dgm:spPr/>
    </dgm:pt>
    <dgm:pt modelId="{AB01D68B-BBFA-42AC-A736-0B3B9702EDEB}" type="pres">
      <dgm:prSet presAssocID="{D266236B-8DEC-4190-93B7-3B6EB5D2F444}" presName="parentText" presStyleLbl="node1" presStyleIdx="0" presStyleCnt="2">
        <dgm:presLayoutVars>
          <dgm:chMax val="0"/>
          <dgm:bulletEnabled val="1"/>
        </dgm:presLayoutVars>
      </dgm:prSet>
      <dgm:spPr/>
    </dgm:pt>
    <dgm:pt modelId="{EF827751-19F1-4A90-8793-D587F70FFDDB}" type="pres">
      <dgm:prSet presAssocID="{9F40F681-BAEE-4D08-A5D7-A34F404C4BE5}" presName="spacer" presStyleCnt="0"/>
      <dgm:spPr/>
    </dgm:pt>
    <dgm:pt modelId="{F5D723A1-0DBC-4231-82B1-086FC68C79CC}" type="pres">
      <dgm:prSet presAssocID="{25DDDF91-D75A-4E54-B0F2-811CD24D11DA}" presName="parentText" presStyleLbl="node1" presStyleIdx="1" presStyleCnt="2">
        <dgm:presLayoutVars>
          <dgm:chMax val="0"/>
          <dgm:bulletEnabled val="1"/>
        </dgm:presLayoutVars>
      </dgm:prSet>
      <dgm:spPr/>
    </dgm:pt>
  </dgm:ptLst>
  <dgm:cxnLst>
    <dgm:cxn modelId="{ABFE0A06-DF88-4710-B7AF-2DC1178A66DE}" srcId="{ED8CE516-FCEC-482C-8911-C348B849F7A3}" destId="{25DDDF91-D75A-4E54-B0F2-811CD24D11DA}" srcOrd="1" destOrd="0" parTransId="{6C38A1A8-F56C-41BC-81F9-0201FC01F1C3}" sibTransId="{948F3C0F-72F9-486C-A231-1BAB152B6313}"/>
    <dgm:cxn modelId="{07901E31-AD7B-4F52-AB20-5A274AB72FAE}" type="presOf" srcId="{25DDDF91-D75A-4E54-B0F2-811CD24D11DA}" destId="{F5D723A1-0DBC-4231-82B1-086FC68C79CC}" srcOrd="0" destOrd="0" presId="urn:microsoft.com/office/officeart/2005/8/layout/vList2"/>
    <dgm:cxn modelId="{96B5EB5D-0129-41E4-B767-E6D778EE94C2}" type="presOf" srcId="{ED8CE516-FCEC-482C-8911-C348B849F7A3}" destId="{497EF99C-7D06-4819-934A-DC046A84C415}" srcOrd="0" destOrd="0" presId="urn:microsoft.com/office/officeart/2005/8/layout/vList2"/>
    <dgm:cxn modelId="{6CE0BEA0-4310-4A7A-9F85-497FA43CF129}" type="presOf" srcId="{D266236B-8DEC-4190-93B7-3B6EB5D2F444}" destId="{AB01D68B-BBFA-42AC-A736-0B3B9702EDEB}" srcOrd="0" destOrd="0" presId="urn:microsoft.com/office/officeart/2005/8/layout/vList2"/>
    <dgm:cxn modelId="{D8CB88E4-85DD-49E8-8C66-53E10789D26A}" srcId="{ED8CE516-FCEC-482C-8911-C348B849F7A3}" destId="{D266236B-8DEC-4190-93B7-3B6EB5D2F444}" srcOrd="0" destOrd="0" parTransId="{FE8943F2-3172-4368-A291-E7F552712712}" sibTransId="{9F40F681-BAEE-4D08-A5D7-A34F404C4BE5}"/>
    <dgm:cxn modelId="{F6027077-29B0-404F-B65E-EE79F0B07226}" type="presParOf" srcId="{497EF99C-7D06-4819-934A-DC046A84C415}" destId="{AB01D68B-BBFA-42AC-A736-0B3B9702EDEB}" srcOrd="0" destOrd="0" presId="urn:microsoft.com/office/officeart/2005/8/layout/vList2"/>
    <dgm:cxn modelId="{FA472FE0-1D2B-476E-9DDD-3508639E847B}" type="presParOf" srcId="{497EF99C-7D06-4819-934A-DC046A84C415}" destId="{EF827751-19F1-4A90-8793-D587F70FFDDB}" srcOrd="1" destOrd="0" presId="urn:microsoft.com/office/officeart/2005/8/layout/vList2"/>
    <dgm:cxn modelId="{2BCED64A-2434-41ED-BC41-1FB627FF65E2}" type="presParOf" srcId="{497EF99C-7D06-4819-934A-DC046A84C415}" destId="{F5D723A1-0DBC-4231-82B1-086FC68C79C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C6A16F-B3A7-4B7B-B226-CA85F80EB93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97853B8-63C8-410A-B16A-06FE45755695}">
      <dgm:prSet custT="1"/>
      <dgm:spPr/>
      <dgm:t>
        <a:bodyPr/>
        <a:lstStyle/>
        <a:p>
          <a:r>
            <a:rPr lang="en-GB" sz="1400" b="1">
              <a:latin typeface="Arial" panose="020B0604020202020204" pitchFamily="34" charset="0"/>
              <a:cs typeface="Arial" panose="020B0604020202020204" pitchFamily="34" charset="0"/>
            </a:rPr>
            <a:t>Collect full information</a:t>
          </a:r>
          <a:r>
            <a:rPr lang="en-GB" sz="1300"/>
            <a:t>.</a:t>
          </a:r>
          <a:endParaRPr lang="en-US" sz="1300"/>
        </a:p>
      </dgm:t>
    </dgm:pt>
    <dgm:pt modelId="{D934324D-4BF3-4664-ADFD-E5DD49D40303}" type="parTrans" cxnId="{16B719FF-C10C-4D31-93E5-FC7A90242279}">
      <dgm:prSet/>
      <dgm:spPr/>
      <dgm:t>
        <a:bodyPr/>
        <a:lstStyle/>
        <a:p>
          <a:endParaRPr lang="en-US"/>
        </a:p>
      </dgm:t>
    </dgm:pt>
    <dgm:pt modelId="{4BFA6751-504C-4A9A-BEE5-D6F83FE4FAE8}" type="sibTrans" cxnId="{16B719FF-C10C-4D31-93E5-FC7A90242279}">
      <dgm:prSet/>
      <dgm:spPr/>
      <dgm:t>
        <a:bodyPr/>
        <a:lstStyle/>
        <a:p>
          <a:endParaRPr lang="en-US"/>
        </a:p>
      </dgm:t>
    </dgm:pt>
    <dgm:pt modelId="{A7AC7630-4F6C-4AF9-9806-88461E649CF4}">
      <dgm:prSet custT="1"/>
      <dgm:spPr/>
      <dgm:t>
        <a:bodyPr/>
        <a:lstStyle/>
        <a:p>
          <a:r>
            <a:rPr lang="en-GB" sz="1400" b="1">
              <a:latin typeface="Arial" panose="020B0604020202020204" pitchFamily="34" charset="0"/>
              <a:cs typeface="Arial" panose="020B0604020202020204" pitchFamily="34" charset="0"/>
            </a:rPr>
            <a:t>Use a chronology- single or multi agency (depending on purpose).</a:t>
          </a:r>
          <a:endParaRPr lang="en-US" sz="1400" b="1">
            <a:latin typeface="Arial" panose="020B0604020202020204" pitchFamily="34" charset="0"/>
            <a:cs typeface="Arial" panose="020B0604020202020204" pitchFamily="34" charset="0"/>
          </a:endParaRPr>
        </a:p>
      </dgm:t>
    </dgm:pt>
    <dgm:pt modelId="{8134B832-6C29-495C-AA3F-AB5157661B96}" type="parTrans" cxnId="{E45A36CE-78E4-4418-B6D4-A9C032064791}">
      <dgm:prSet/>
      <dgm:spPr/>
      <dgm:t>
        <a:bodyPr/>
        <a:lstStyle/>
        <a:p>
          <a:endParaRPr lang="en-US"/>
        </a:p>
      </dgm:t>
    </dgm:pt>
    <dgm:pt modelId="{D93804A9-24C0-4087-AA37-6D32EBF7B4F3}" type="sibTrans" cxnId="{E45A36CE-78E4-4418-B6D4-A9C032064791}">
      <dgm:prSet/>
      <dgm:spPr/>
      <dgm:t>
        <a:bodyPr/>
        <a:lstStyle/>
        <a:p>
          <a:endParaRPr lang="en-US"/>
        </a:p>
      </dgm:t>
    </dgm:pt>
    <dgm:pt modelId="{69B331B0-2015-44F0-AC32-AEF2AE0206A5}">
      <dgm:prSet/>
      <dgm:spPr/>
      <dgm:t>
        <a:bodyPr/>
        <a:lstStyle/>
        <a:p>
          <a:r>
            <a:rPr lang="en-GB" b="1">
              <a:latin typeface="Arial" panose="020B0604020202020204" pitchFamily="34" charset="0"/>
              <a:cs typeface="Arial" panose="020B0604020202020204" pitchFamily="34" charset="0"/>
            </a:rPr>
            <a:t>State the risks to the adult, where, when and in what circumstances the harm occurs or may occur</a:t>
          </a:r>
          <a:r>
            <a:rPr lang="en-GB">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dgm:t>
    </dgm:pt>
    <dgm:pt modelId="{FD79726B-A685-46C7-B4F7-DBEF9D37F351}" type="parTrans" cxnId="{56529B88-0B7C-4E03-8607-66FCC77EF8BE}">
      <dgm:prSet/>
      <dgm:spPr/>
      <dgm:t>
        <a:bodyPr/>
        <a:lstStyle/>
        <a:p>
          <a:endParaRPr lang="en-US"/>
        </a:p>
      </dgm:t>
    </dgm:pt>
    <dgm:pt modelId="{176AD804-2D6E-4E85-B2B6-A9CE1A03B3AE}" type="sibTrans" cxnId="{56529B88-0B7C-4E03-8607-66FCC77EF8BE}">
      <dgm:prSet/>
      <dgm:spPr/>
      <dgm:t>
        <a:bodyPr/>
        <a:lstStyle/>
        <a:p>
          <a:endParaRPr lang="en-US"/>
        </a:p>
      </dgm:t>
    </dgm:pt>
    <dgm:pt modelId="{E9E62056-361E-41B0-A12B-0D51D16628BE}">
      <dgm:prSet/>
      <dgm:spPr/>
      <dgm:t>
        <a:bodyPr/>
        <a:lstStyle/>
        <a:p>
          <a:r>
            <a:rPr lang="en-GB" b="1">
              <a:latin typeface="Arial" panose="020B0604020202020204" pitchFamily="34" charset="0"/>
              <a:cs typeface="Arial" panose="020B0604020202020204" pitchFamily="34" charset="0"/>
            </a:rPr>
            <a:t>Make sure you communicate with all relevant parties.</a:t>
          </a:r>
          <a:endParaRPr lang="en-US" b="1">
            <a:latin typeface="Arial" panose="020B0604020202020204" pitchFamily="34" charset="0"/>
            <a:cs typeface="Arial" panose="020B0604020202020204" pitchFamily="34" charset="0"/>
          </a:endParaRPr>
        </a:p>
      </dgm:t>
    </dgm:pt>
    <dgm:pt modelId="{A5512D7A-5CBE-4C9F-896C-3AFE7130DAF0}" type="parTrans" cxnId="{B33CAA2B-7A25-4D0F-A909-916CD6C647A1}">
      <dgm:prSet/>
      <dgm:spPr/>
      <dgm:t>
        <a:bodyPr/>
        <a:lstStyle/>
        <a:p>
          <a:endParaRPr lang="en-US"/>
        </a:p>
      </dgm:t>
    </dgm:pt>
    <dgm:pt modelId="{61D5E6EB-FD52-4A1F-BAD7-5A64023A90E6}" type="sibTrans" cxnId="{B33CAA2B-7A25-4D0F-A909-916CD6C647A1}">
      <dgm:prSet/>
      <dgm:spPr/>
      <dgm:t>
        <a:bodyPr/>
        <a:lstStyle/>
        <a:p>
          <a:endParaRPr lang="en-US"/>
        </a:p>
      </dgm:t>
    </dgm:pt>
    <dgm:pt modelId="{49336A8B-DD80-4D9A-88F9-92337F746585}">
      <dgm:prSet/>
      <dgm:spPr/>
      <dgm:t>
        <a:bodyPr/>
        <a:lstStyle/>
        <a:p>
          <a:r>
            <a:rPr lang="en-GB" b="1">
              <a:latin typeface="Arial" panose="020B0604020202020204" pitchFamily="34" charset="0"/>
              <a:cs typeface="Arial" panose="020B0604020202020204" pitchFamily="34" charset="0"/>
            </a:rPr>
            <a:t>Evaluate (what does information mean for the adult’s safety or wellbeing</a:t>
          </a:r>
          <a:r>
            <a:rPr lang="en-GB">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dgm:t>
    </dgm:pt>
    <dgm:pt modelId="{8FA917AD-2F44-4E29-B5C0-D1EF0FA41814}" type="parTrans" cxnId="{7BC3F81B-34E8-4BDB-8038-35075730C693}">
      <dgm:prSet/>
      <dgm:spPr/>
      <dgm:t>
        <a:bodyPr/>
        <a:lstStyle/>
        <a:p>
          <a:endParaRPr lang="en-US"/>
        </a:p>
      </dgm:t>
    </dgm:pt>
    <dgm:pt modelId="{697FBA23-81CB-447E-8D2E-1ABE5A8DDD06}" type="sibTrans" cxnId="{7BC3F81B-34E8-4BDB-8038-35075730C693}">
      <dgm:prSet/>
      <dgm:spPr/>
      <dgm:t>
        <a:bodyPr/>
        <a:lstStyle/>
        <a:p>
          <a:endParaRPr lang="en-US"/>
        </a:p>
      </dgm:t>
    </dgm:pt>
    <dgm:pt modelId="{352A2A25-41CE-4827-8334-156E5241DC49}">
      <dgm:prSet/>
      <dgm:spPr/>
      <dgm:t>
        <a:bodyPr/>
        <a:lstStyle/>
        <a:p>
          <a:r>
            <a:rPr lang="en-GB" b="1">
              <a:latin typeface="Arial" panose="020B0604020202020204" pitchFamily="34" charset="0"/>
              <a:cs typeface="Arial" panose="020B0604020202020204" pitchFamily="34" charset="0"/>
            </a:rPr>
            <a:t>Identify potential/actual outcomes to the adult.</a:t>
          </a:r>
          <a:endParaRPr lang="en-US" b="1">
            <a:latin typeface="Arial" panose="020B0604020202020204" pitchFamily="34" charset="0"/>
            <a:cs typeface="Arial" panose="020B0604020202020204" pitchFamily="34" charset="0"/>
          </a:endParaRPr>
        </a:p>
      </dgm:t>
    </dgm:pt>
    <dgm:pt modelId="{EE8581CA-9FF0-427D-814A-CCE4576B0AE2}" type="parTrans" cxnId="{C92E13B1-39B7-4B3F-B9AC-FFD34FE3738B}">
      <dgm:prSet/>
      <dgm:spPr/>
      <dgm:t>
        <a:bodyPr/>
        <a:lstStyle/>
        <a:p>
          <a:endParaRPr lang="en-US"/>
        </a:p>
      </dgm:t>
    </dgm:pt>
    <dgm:pt modelId="{ADCCCA07-E119-438C-81BD-B635E29E0547}" type="sibTrans" cxnId="{C92E13B1-39B7-4B3F-B9AC-FFD34FE3738B}">
      <dgm:prSet/>
      <dgm:spPr/>
      <dgm:t>
        <a:bodyPr/>
        <a:lstStyle/>
        <a:p>
          <a:endParaRPr lang="en-US"/>
        </a:p>
      </dgm:t>
    </dgm:pt>
    <dgm:pt modelId="{39730410-8519-463B-9B29-2A6A97D0AD25}">
      <dgm:prSet/>
      <dgm:spPr/>
      <dgm:t>
        <a:bodyPr/>
        <a:lstStyle/>
        <a:p>
          <a:r>
            <a:rPr lang="en-GB" b="1">
              <a:solidFill>
                <a:schemeClr val="tx1"/>
              </a:solidFill>
              <a:latin typeface="Arial" panose="020B0604020202020204" pitchFamily="34" charset="0"/>
              <a:cs typeface="Arial" panose="020B0604020202020204" pitchFamily="34" charset="0"/>
            </a:rPr>
            <a:t>Clear language</a:t>
          </a:r>
          <a:r>
            <a:rPr lang="en-GB">
              <a:solidFill>
                <a:schemeClr val="tx1"/>
              </a:solidFill>
              <a:latin typeface="Arial" panose="020B0604020202020204" pitchFamily="34" charset="0"/>
              <a:cs typeface="Arial" panose="020B0604020202020204" pitchFamily="34" charset="0"/>
            </a:rPr>
            <a:t>.</a:t>
          </a:r>
          <a:endParaRPr lang="en-US">
            <a:solidFill>
              <a:schemeClr val="tx1"/>
            </a:solidFill>
            <a:latin typeface="Arial" panose="020B0604020202020204" pitchFamily="34" charset="0"/>
            <a:cs typeface="Arial" panose="020B0604020202020204" pitchFamily="34" charset="0"/>
          </a:endParaRPr>
        </a:p>
      </dgm:t>
    </dgm:pt>
    <dgm:pt modelId="{99D4AD3D-F87F-4D22-A140-6763CD622B86}" type="parTrans" cxnId="{9748B1E8-7A67-4D30-B7F7-FB22DAFE4870}">
      <dgm:prSet/>
      <dgm:spPr/>
      <dgm:t>
        <a:bodyPr/>
        <a:lstStyle/>
        <a:p>
          <a:endParaRPr lang="en-US"/>
        </a:p>
      </dgm:t>
    </dgm:pt>
    <dgm:pt modelId="{588F44D9-C957-4DAE-A530-BC619CCE9442}" type="sibTrans" cxnId="{9748B1E8-7A67-4D30-B7F7-FB22DAFE4870}">
      <dgm:prSet/>
      <dgm:spPr/>
      <dgm:t>
        <a:bodyPr/>
        <a:lstStyle/>
        <a:p>
          <a:endParaRPr lang="en-US"/>
        </a:p>
      </dgm:t>
    </dgm:pt>
    <dgm:pt modelId="{E96E487B-6A38-47F8-B542-E34E44FA0B01}">
      <dgm:prSet/>
      <dgm:spPr/>
      <dgm:t>
        <a:bodyPr/>
        <a:lstStyle/>
        <a:p>
          <a:r>
            <a:rPr lang="en-GB" b="1">
              <a:solidFill>
                <a:schemeClr val="tx1"/>
              </a:solidFill>
              <a:latin typeface="Arial" panose="020B0604020202020204" pitchFamily="34" charset="0"/>
              <a:cs typeface="Arial" panose="020B0604020202020204" pitchFamily="34" charset="0"/>
            </a:rPr>
            <a:t>Avoid jargon.</a:t>
          </a:r>
          <a:endParaRPr lang="en-US" b="1">
            <a:solidFill>
              <a:schemeClr val="tx1"/>
            </a:solidFill>
            <a:latin typeface="Arial" panose="020B0604020202020204" pitchFamily="34" charset="0"/>
            <a:cs typeface="Arial" panose="020B0604020202020204" pitchFamily="34" charset="0"/>
          </a:endParaRPr>
        </a:p>
      </dgm:t>
    </dgm:pt>
    <dgm:pt modelId="{7C786E9E-A0A1-41E2-A073-A938906EFFE2}" type="parTrans" cxnId="{4B96CA4D-443F-42B1-A89C-5F3E442ECE85}">
      <dgm:prSet/>
      <dgm:spPr/>
      <dgm:t>
        <a:bodyPr/>
        <a:lstStyle/>
        <a:p>
          <a:endParaRPr lang="en-US"/>
        </a:p>
      </dgm:t>
    </dgm:pt>
    <dgm:pt modelId="{B6721B85-E868-4C7E-BC37-AFE7C48619F6}" type="sibTrans" cxnId="{4B96CA4D-443F-42B1-A89C-5F3E442ECE85}">
      <dgm:prSet/>
      <dgm:spPr/>
      <dgm:t>
        <a:bodyPr/>
        <a:lstStyle/>
        <a:p>
          <a:endParaRPr lang="en-US"/>
        </a:p>
      </dgm:t>
    </dgm:pt>
    <dgm:pt modelId="{8724406F-0493-4F64-B5BC-067666051958}">
      <dgm:prSet/>
      <dgm:spPr/>
      <dgm:t>
        <a:bodyPr/>
        <a:lstStyle/>
        <a:p>
          <a:r>
            <a:rPr lang="en-GB" b="1">
              <a:solidFill>
                <a:schemeClr val="tx1"/>
              </a:solidFill>
              <a:latin typeface="Arial" panose="020B0604020202020204" pitchFamily="34" charset="0"/>
              <a:cs typeface="Arial" panose="020B0604020202020204" pitchFamily="34" charset="0"/>
            </a:rPr>
            <a:t>Understanding of the adult.</a:t>
          </a:r>
          <a:endParaRPr lang="en-US" b="1">
            <a:solidFill>
              <a:schemeClr val="tx1"/>
            </a:solidFill>
            <a:latin typeface="Arial" panose="020B0604020202020204" pitchFamily="34" charset="0"/>
            <a:cs typeface="Arial" panose="020B0604020202020204" pitchFamily="34" charset="0"/>
          </a:endParaRPr>
        </a:p>
      </dgm:t>
    </dgm:pt>
    <dgm:pt modelId="{6D351FC9-4EAE-4FC9-A4CB-393B855B2698}" type="parTrans" cxnId="{A2EC1A9D-4772-4FB0-B2C0-245C2C173BA6}">
      <dgm:prSet/>
      <dgm:spPr/>
      <dgm:t>
        <a:bodyPr/>
        <a:lstStyle/>
        <a:p>
          <a:endParaRPr lang="en-US"/>
        </a:p>
      </dgm:t>
    </dgm:pt>
    <dgm:pt modelId="{45063783-E390-453E-BB6F-D68D5FE2FBB4}" type="sibTrans" cxnId="{A2EC1A9D-4772-4FB0-B2C0-245C2C173BA6}">
      <dgm:prSet/>
      <dgm:spPr/>
      <dgm:t>
        <a:bodyPr/>
        <a:lstStyle/>
        <a:p>
          <a:endParaRPr lang="en-US"/>
        </a:p>
      </dgm:t>
    </dgm:pt>
    <dgm:pt modelId="{C76E237A-85C1-4F51-A1AF-D770DDF8B070}">
      <dgm:prSet/>
      <dgm:spPr/>
      <dgm:t>
        <a:bodyPr/>
        <a:lstStyle/>
        <a:p>
          <a:r>
            <a:rPr lang="en-GB" b="1">
              <a:solidFill>
                <a:schemeClr val="tx1"/>
              </a:solidFill>
              <a:latin typeface="Arial" panose="020B0604020202020204" pitchFamily="34" charset="0"/>
              <a:cs typeface="Arial" panose="020B0604020202020204" pitchFamily="34" charset="0"/>
            </a:rPr>
            <a:t>Ability / awareness of the adult</a:t>
          </a:r>
          <a:r>
            <a:rPr lang="en-GB">
              <a:solidFill>
                <a:schemeClr val="tx1"/>
              </a:solidFill>
              <a:latin typeface="Arial" panose="020B0604020202020204" pitchFamily="34" charset="0"/>
              <a:cs typeface="Arial" panose="020B0604020202020204" pitchFamily="34" charset="0"/>
            </a:rPr>
            <a:t>.</a:t>
          </a:r>
          <a:endParaRPr lang="en-US">
            <a:solidFill>
              <a:schemeClr val="tx1"/>
            </a:solidFill>
            <a:latin typeface="Arial" panose="020B0604020202020204" pitchFamily="34" charset="0"/>
            <a:cs typeface="Arial" panose="020B0604020202020204" pitchFamily="34" charset="0"/>
          </a:endParaRPr>
        </a:p>
      </dgm:t>
    </dgm:pt>
    <dgm:pt modelId="{8AE7F106-D07F-468C-BCEA-AC57A3E8E842}" type="parTrans" cxnId="{BC65F3C7-C599-41E6-AE42-DAFCEBE0E705}">
      <dgm:prSet/>
      <dgm:spPr/>
      <dgm:t>
        <a:bodyPr/>
        <a:lstStyle/>
        <a:p>
          <a:endParaRPr lang="en-US"/>
        </a:p>
      </dgm:t>
    </dgm:pt>
    <dgm:pt modelId="{F4EEF0B3-8AA3-4025-AF73-640CCA956D1A}" type="sibTrans" cxnId="{BC65F3C7-C599-41E6-AE42-DAFCEBE0E705}">
      <dgm:prSet/>
      <dgm:spPr/>
      <dgm:t>
        <a:bodyPr/>
        <a:lstStyle/>
        <a:p>
          <a:endParaRPr lang="en-US"/>
        </a:p>
      </dgm:t>
    </dgm:pt>
    <dgm:pt modelId="{86C6EC65-B364-47A3-A6C3-1BBDCC6ECD66}">
      <dgm:prSet/>
      <dgm:spPr/>
      <dgm:t>
        <a:bodyPr/>
        <a:lstStyle/>
        <a:p>
          <a:r>
            <a:rPr lang="en-GB" b="1">
              <a:solidFill>
                <a:schemeClr val="tx1"/>
              </a:solidFill>
              <a:latin typeface="Arial" panose="020B0604020202020204" pitchFamily="34" charset="0"/>
              <a:cs typeface="Arial" panose="020B0604020202020204" pitchFamily="34" charset="0"/>
            </a:rPr>
            <a:t>Establish a plan.</a:t>
          </a:r>
          <a:endParaRPr lang="en-US" b="1">
            <a:solidFill>
              <a:schemeClr val="tx1"/>
            </a:solidFill>
            <a:latin typeface="Arial" panose="020B0604020202020204" pitchFamily="34" charset="0"/>
            <a:cs typeface="Arial" panose="020B0604020202020204" pitchFamily="34" charset="0"/>
          </a:endParaRPr>
        </a:p>
      </dgm:t>
    </dgm:pt>
    <dgm:pt modelId="{6741058F-ED97-434B-8A5F-70C34B9C5967}" type="parTrans" cxnId="{FC99AB13-1CF0-4523-A9EA-7665B288669A}">
      <dgm:prSet/>
      <dgm:spPr/>
      <dgm:t>
        <a:bodyPr/>
        <a:lstStyle/>
        <a:p>
          <a:endParaRPr lang="en-US"/>
        </a:p>
      </dgm:t>
    </dgm:pt>
    <dgm:pt modelId="{0AEDFC12-C838-49B7-A64F-929EACFF981E}" type="sibTrans" cxnId="{FC99AB13-1CF0-4523-A9EA-7665B288669A}">
      <dgm:prSet/>
      <dgm:spPr/>
      <dgm:t>
        <a:bodyPr/>
        <a:lstStyle/>
        <a:p>
          <a:endParaRPr lang="en-US"/>
        </a:p>
      </dgm:t>
    </dgm:pt>
    <dgm:pt modelId="{F343E733-F5EC-4E2A-94D9-3E8D5CCC7A17}">
      <dgm:prSet custT="1"/>
      <dgm:spPr/>
      <dgm:t>
        <a:bodyPr/>
        <a:lstStyle/>
        <a:p>
          <a:r>
            <a:rPr lang="en-GB" sz="1400" b="1">
              <a:solidFill>
                <a:schemeClr val="tx1"/>
              </a:solidFill>
              <a:latin typeface="Arial" panose="020B0604020202020204" pitchFamily="34" charset="0"/>
              <a:cs typeface="Arial" panose="020B0604020202020204" pitchFamily="34" charset="0"/>
            </a:rPr>
            <a:t>Clarify individual roles and responsibilities.</a:t>
          </a:r>
          <a:endParaRPr lang="en-US" sz="1400" b="1">
            <a:solidFill>
              <a:schemeClr val="tx1"/>
            </a:solidFill>
            <a:latin typeface="Arial" panose="020B0604020202020204" pitchFamily="34" charset="0"/>
            <a:cs typeface="Arial" panose="020B0604020202020204" pitchFamily="34" charset="0"/>
          </a:endParaRPr>
        </a:p>
      </dgm:t>
    </dgm:pt>
    <dgm:pt modelId="{70C05069-F999-4D77-9814-4246104D5FED}" type="parTrans" cxnId="{FD975EA4-0431-4E70-985C-97865DBEADD4}">
      <dgm:prSet/>
      <dgm:spPr/>
      <dgm:t>
        <a:bodyPr/>
        <a:lstStyle/>
        <a:p>
          <a:endParaRPr lang="en-US"/>
        </a:p>
      </dgm:t>
    </dgm:pt>
    <dgm:pt modelId="{F78AF203-8F11-4988-BF22-06E1EED02D48}" type="sibTrans" cxnId="{FD975EA4-0431-4E70-985C-97865DBEADD4}">
      <dgm:prSet/>
      <dgm:spPr/>
      <dgm:t>
        <a:bodyPr/>
        <a:lstStyle/>
        <a:p>
          <a:endParaRPr lang="en-US"/>
        </a:p>
      </dgm:t>
    </dgm:pt>
    <dgm:pt modelId="{6AE280B6-8ECB-4FCD-9C4C-B7187C8524B6}">
      <dgm:prSet/>
      <dgm:spPr/>
      <dgm:t>
        <a:bodyPr/>
        <a:lstStyle/>
        <a:p>
          <a:r>
            <a:rPr lang="en-GB" b="1">
              <a:solidFill>
                <a:schemeClr val="tx1"/>
              </a:solidFill>
              <a:latin typeface="Arial" panose="020B0604020202020204" pitchFamily="34" charset="0"/>
              <a:cs typeface="Arial" panose="020B0604020202020204" pitchFamily="34" charset="0"/>
            </a:rPr>
            <a:t>Set timescale for reviewing risk and plan.</a:t>
          </a:r>
          <a:endParaRPr lang="en-US" b="1">
            <a:solidFill>
              <a:schemeClr val="tx1"/>
            </a:solidFill>
            <a:latin typeface="Arial" panose="020B0604020202020204" pitchFamily="34" charset="0"/>
            <a:cs typeface="Arial" panose="020B0604020202020204" pitchFamily="34" charset="0"/>
          </a:endParaRPr>
        </a:p>
      </dgm:t>
    </dgm:pt>
    <dgm:pt modelId="{0D6A9E3E-F65D-4916-806A-0A951367F8DD}" type="parTrans" cxnId="{FC93F3D6-A932-4633-BE12-5F978F517AA0}">
      <dgm:prSet/>
      <dgm:spPr/>
      <dgm:t>
        <a:bodyPr/>
        <a:lstStyle/>
        <a:p>
          <a:endParaRPr lang="en-US"/>
        </a:p>
      </dgm:t>
    </dgm:pt>
    <dgm:pt modelId="{C9C53558-1530-4C1C-BE92-AD7AAB3BF8A4}" type="sibTrans" cxnId="{FC93F3D6-A932-4633-BE12-5F978F517AA0}">
      <dgm:prSet/>
      <dgm:spPr/>
      <dgm:t>
        <a:bodyPr/>
        <a:lstStyle/>
        <a:p>
          <a:endParaRPr lang="en-US"/>
        </a:p>
      </dgm:t>
    </dgm:pt>
    <dgm:pt modelId="{097CB0C6-C8D3-4A1D-9F4E-CB77359D9340}" type="pres">
      <dgm:prSet presAssocID="{34C6A16F-B3A7-4B7B-B226-CA85F80EB934}" presName="diagram" presStyleCnt="0">
        <dgm:presLayoutVars>
          <dgm:dir/>
          <dgm:resizeHandles val="exact"/>
        </dgm:presLayoutVars>
      </dgm:prSet>
      <dgm:spPr/>
    </dgm:pt>
    <dgm:pt modelId="{3E7CBBDB-7AC0-4A51-86D3-9444B3EECC6C}" type="pres">
      <dgm:prSet presAssocID="{497853B8-63C8-410A-B16A-06FE45755695}" presName="node" presStyleLbl="node1" presStyleIdx="0" presStyleCnt="13">
        <dgm:presLayoutVars>
          <dgm:bulletEnabled val="1"/>
        </dgm:presLayoutVars>
      </dgm:prSet>
      <dgm:spPr/>
    </dgm:pt>
    <dgm:pt modelId="{6E7AA636-3948-4D28-92BA-9CADA4B1A09F}" type="pres">
      <dgm:prSet presAssocID="{4BFA6751-504C-4A9A-BEE5-D6F83FE4FAE8}" presName="sibTrans" presStyleCnt="0"/>
      <dgm:spPr/>
    </dgm:pt>
    <dgm:pt modelId="{45A795A1-67E7-4943-BE51-C98D489AA5A1}" type="pres">
      <dgm:prSet presAssocID="{A7AC7630-4F6C-4AF9-9806-88461E649CF4}" presName="node" presStyleLbl="node1" presStyleIdx="1" presStyleCnt="13">
        <dgm:presLayoutVars>
          <dgm:bulletEnabled val="1"/>
        </dgm:presLayoutVars>
      </dgm:prSet>
      <dgm:spPr/>
    </dgm:pt>
    <dgm:pt modelId="{58FA872D-A76A-40BC-89BE-F0D7548EBBC7}" type="pres">
      <dgm:prSet presAssocID="{D93804A9-24C0-4087-AA37-6D32EBF7B4F3}" presName="sibTrans" presStyleCnt="0"/>
      <dgm:spPr/>
    </dgm:pt>
    <dgm:pt modelId="{4DE6D755-B375-4A4E-A647-C8E6154FEBFC}" type="pres">
      <dgm:prSet presAssocID="{69B331B0-2015-44F0-AC32-AEF2AE0206A5}" presName="node" presStyleLbl="node1" presStyleIdx="2" presStyleCnt="13">
        <dgm:presLayoutVars>
          <dgm:bulletEnabled val="1"/>
        </dgm:presLayoutVars>
      </dgm:prSet>
      <dgm:spPr/>
    </dgm:pt>
    <dgm:pt modelId="{5C32BFE0-2EB6-4581-AB64-CF47307901B5}" type="pres">
      <dgm:prSet presAssocID="{176AD804-2D6E-4E85-B2B6-A9CE1A03B3AE}" presName="sibTrans" presStyleCnt="0"/>
      <dgm:spPr/>
    </dgm:pt>
    <dgm:pt modelId="{0F69F7B0-021C-4695-AD24-D811FD4218BF}" type="pres">
      <dgm:prSet presAssocID="{E9E62056-361E-41B0-A12B-0D51D16628BE}" presName="node" presStyleLbl="node1" presStyleIdx="3" presStyleCnt="13">
        <dgm:presLayoutVars>
          <dgm:bulletEnabled val="1"/>
        </dgm:presLayoutVars>
      </dgm:prSet>
      <dgm:spPr/>
    </dgm:pt>
    <dgm:pt modelId="{A600B079-DDFD-454F-92E7-F17DC1D993A0}" type="pres">
      <dgm:prSet presAssocID="{61D5E6EB-FD52-4A1F-BAD7-5A64023A90E6}" presName="sibTrans" presStyleCnt="0"/>
      <dgm:spPr/>
    </dgm:pt>
    <dgm:pt modelId="{AC4B7FED-8639-4EC5-85BD-05281CF4BC20}" type="pres">
      <dgm:prSet presAssocID="{49336A8B-DD80-4D9A-88F9-92337F746585}" presName="node" presStyleLbl="node1" presStyleIdx="4" presStyleCnt="13">
        <dgm:presLayoutVars>
          <dgm:bulletEnabled val="1"/>
        </dgm:presLayoutVars>
      </dgm:prSet>
      <dgm:spPr/>
    </dgm:pt>
    <dgm:pt modelId="{7EA0D35D-2141-49C6-899A-7B3733648365}" type="pres">
      <dgm:prSet presAssocID="{697FBA23-81CB-447E-8D2E-1ABE5A8DDD06}" presName="sibTrans" presStyleCnt="0"/>
      <dgm:spPr/>
    </dgm:pt>
    <dgm:pt modelId="{9FA9211F-FF04-425F-B11B-365234CC4414}" type="pres">
      <dgm:prSet presAssocID="{352A2A25-41CE-4827-8334-156E5241DC49}" presName="node" presStyleLbl="node1" presStyleIdx="5" presStyleCnt="13">
        <dgm:presLayoutVars>
          <dgm:bulletEnabled val="1"/>
        </dgm:presLayoutVars>
      </dgm:prSet>
      <dgm:spPr/>
    </dgm:pt>
    <dgm:pt modelId="{835AE6FA-ED13-4B28-AA2B-49685DB13A51}" type="pres">
      <dgm:prSet presAssocID="{ADCCCA07-E119-438C-81BD-B635E29E0547}" presName="sibTrans" presStyleCnt="0"/>
      <dgm:spPr/>
    </dgm:pt>
    <dgm:pt modelId="{34BA4B87-55D2-473A-BF9D-DAF5755E0BBB}" type="pres">
      <dgm:prSet presAssocID="{39730410-8519-463B-9B29-2A6A97D0AD25}" presName="node" presStyleLbl="node1" presStyleIdx="6" presStyleCnt="13">
        <dgm:presLayoutVars>
          <dgm:bulletEnabled val="1"/>
        </dgm:presLayoutVars>
      </dgm:prSet>
      <dgm:spPr/>
    </dgm:pt>
    <dgm:pt modelId="{0BF21066-C70D-421D-8C60-8BB4959F01DC}" type="pres">
      <dgm:prSet presAssocID="{588F44D9-C957-4DAE-A530-BC619CCE9442}" presName="sibTrans" presStyleCnt="0"/>
      <dgm:spPr/>
    </dgm:pt>
    <dgm:pt modelId="{1221C9BA-1E2C-4C29-B68B-66747E710E51}" type="pres">
      <dgm:prSet presAssocID="{E96E487B-6A38-47F8-B542-E34E44FA0B01}" presName="node" presStyleLbl="node1" presStyleIdx="7" presStyleCnt="13">
        <dgm:presLayoutVars>
          <dgm:bulletEnabled val="1"/>
        </dgm:presLayoutVars>
      </dgm:prSet>
      <dgm:spPr/>
    </dgm:pt>
    <dgm:pt modelId="{F2697FFD-58ED-4254-89B8-360127934075}" type="pres">
      <dgm:prSet presAssocID="{B6721B85-E868-4C7E-BC37-AFE7C48619F6}" presName="sibTrans" presStyleCnt="0"/>
      <dgm:spPr/>
    </dgm:pt>
    <dgm:pt modelId="{0C7887E8-FFF9-460A-A9CB-2B75FF4CDBC7}" type="pres">
      <dgm:prSet presAssocID="{8724406F-0493-4F64-B5BC-067666051958}" presName="node" presStyleLbl="node1" presStyleIdx="8" presStyleCnt="13">
        <dgm:presLayoutVars>
          <dgm:bulletEnabled val="1"/>
        </dgm:presLayoutVars>
      </dgm:prSet>
      <dgm:spPr/>
    </dgm:pt>
    <dgm:pt modelId="{1601A2CA-FB3D-43E8-9471-81F098A7F1FD}" type="pres">
      <dgm:prSet presAssocID="{45063783-E390-453E-BB6F-D68D5FE2FBB4}" presName="sibTrans" presStyleCnt="0"/>
      <dgm:spPr/>
    </dgm:pt>
    <dgm:pt modelId="{506FB9D2-24E0-4451-A954-4B58853A19BB}" type="pres">
      <dgm:prSet presAssocID="{C76E237A-85C1-4F51-A1AF-D770DDF8B070}" presName="node" presStyleLbl="node1" presStyleIdx="9" presStyleCnt="13">
        <dgm:presLayoutVars>
          <dgm:bulletEnabled val="1"/>
        </dgm:presLayoutVars>
      </dgm:prSet>
      <dgm:spPr/>
    </dgm:pt>
    <dgm:pt modelId="{547219D4-86FC-4FF3-8D8D-091E319EB18A}" type="pres">
      <dgm:prSet presAssocID="{F4EEF0B3-8AA3-4025-AF73-640CCA956D1A}" presName="sibTrans" presStyleCnt="0"/>
      <dgm:spPr/>
    </dgm:pt>
    <dgm:pt modelId="{D44CC5DF-E9DB-4E2A-82BC-FFACB83AB5EE}" type="pres">
      <dgm:prSet presAssocID="{86C6EC65-B364-47A3-A6C3-1BBDCC6ECD66}" presName="node" presStyleLbl="node1" presStyleIdx="10" presStyleCnt="13">
        <dgm:presLayoutVars>
          <dgm:bulletEnabled val="1"/>
        </dgm:presLayoutVars>
      </dgm:prSet>
      <dgm:spPr/>
    </dgm:pt>
    <dgm:pt modelId="{1E320E37-4FA9-4902-A6A4-C0303179C215}" type="pres">
      <dgm:prSet presAssocID="{0AEDFC12-C838-49B7-A64F-929EACFF981E}" presName="sibTrans" presStyleCnt="0"/>
      <dgm:spPr/>
    </dgm:pt>
    <dgm:pt modelId="{3DA7C48A-E743-4E21-BE3F-34676D88FB58}" type="pres">
      <dgm:prSet presAssocID="{F343E733-F5EC-4E2A-94D9-3E8D5CCC7A17}" presName="node" presStyleLbl="node1" presStyleIdx="11" presStyleCnt="13">
        <dgm:presLayoutVars>
          <dgm:bulletEnabled val="1"/>
        </dgm:presLayoutVars>
      </dgm:prSet>
      <dgm:spPr/>
    </dgm:pt>
    <dgm:pt modelId="{41A920E5-964D-4B29-800F-CD00DCB21CAE}" type="pres">
      <dgm:prSet presAssocID="{F78AF203-8F11-4988-BF22-06E1EED02D48}" presName="sibTrans" presStyleCnt="0"/>
      <dgm:spPr/>
    </dgm:pt>
    <dgm:pt modelId="{48659501-DD06-4772-BC55-322D77CA52DD}" type="pres">
      <dgm:prSet presAssocID="{6AE280B6-8ECB-4FCD-9C4C-B7187C8524B6}" presName="node" presStyleLbl="node1" presStyleIdx="12" presStyleCnt="13">
        <dgm:presLayoutVars>
          <dgm:bulletEnabled val="1"/>
        </dgm:presLayoutVars>
      </dgm:prSet>
      <dgm:spPr/>
    </dgm:pt>
  </dgm:ptLst>
  <dgm:cxnLst>
    <dgm:cxn modelId="{C409A103-C6DC-47C9-854C-F982E5CB56B7}" type="presOf" srcId="{69B331B0-2015-44F0-AC32-AEF2AE0206A5}" destId="{4DE6D755-B375-4A4E-A647-C8E6154FEBFC}" srcOrd="0" destOrd="0" presId="urn:microsoft.com/office/officeart/2005/8/layout/default"/>
    <dgm:cxn modelId="{FC99AB13-1CF0-4523-A9EA-7665B288669A}" srcId="{34C6A16F-B3A7-4B7B-B226-CA85F80EB934}" destId="{86C6EC65-B364-47A3-A6C3-1BBDCC6ECD66}" srcOrd="10" destOrd="0" parTransId="{6741058F-ED97-434B-8A5F-70C34B9C5967}" sibTransId="{0AEDFC12-C838-49B7-A64F-929EACFF981E}"/>
    <dgm:cxn modelId="{9BE98116-996A-4B99-9811-19CB58BB9167}" type="presOf" srcId="{E9E62056-361E-41B0-A12B-0D51D16628BE}" destId="{0F69F7B0-021C-4695-AD24-D811FD4218BF}" srcOrd="0" destOrd="0" presId="urn:microsoft.com/office/officeart/2005/8/layout/default"/>
    <dgm:cxn modelId="{C7EE9816-4DD0-4C78-B93F-87E72172A82F}" type="presOf" srcId="{34C6A16F-B3A7-4B7B-B226-CA85F80EB934}" destId="{097CB0C6-C8D3-4A1D-9F4E-CB77359D9340}" srcOrd="0" destOrd="0" presId="urn:microsoft.com/office/officeart/2005/8/layout/default"/>
    <dgm:cxn modelId="{7BC3F81B-34E8-4BDB-8038-35075730C693}" srcId="{34C6A16F-B3A7-4B7B-B226-CA85F80EB934}" destId="{49336A8B-DD80-4D9A-88F9-92337F746585}" srcOrd="4" destOrd="0" parTransId="{8FA917AD-2F44-4E29-B5C0-D1EF0FA41814}" sibTransId="{697FBA23-81CB-447E-8D2E-1ABE5A8DDD06}"/>
    <dgm:cxn modelId="{2B072422-7F2F-420D-B0B5-44FC6CA78F9A}" type="presOf" srcId="{86C6EC65-B364-47A3-A6C3-1BBDCC6ECD66}" destId="{D44CC5DF-E9DB-4E2A-82BC-FFACB83AB5EE}" srcOrd="0" destOrd="0" presId="urn:microsoft.com/office/officeart/2005/8/layout/default"/>
    <dgm:cxn modelId="{B33CAA2B-7A25-4D0F-A909-916CD6C647A1}" srcId="{34C6A16F-B3A7-4B7B-B226-CA85F80EB934}" destId="{E9E62056-361E-41B0-A12B-0D51D16628BE}" srcOrd="3" destOrd="0" parTransId="{A5512D7A-5CBE-4C9F-896C-3AFE7130DAF0}" sibTransId="{61D5E6EB-FD52-4A1F-BAD7-5A64023A90E6}"/>
    <dgm:cxn modelId="{4DD2A43D-2E64-4C76-BA3F-A59372849C61}" type="presOf" srcId="{39730410-8519-463B-9B29-2A6A97D0AD25}" destId="{34BA4B87-55D2-473A-BF9D-DAF5755E0BBB}" srcOrd="0" destOrd="0" presId="urn:microsoft.com/office/officeart/2005/8/layout/default"/>
    <dgm:cxn modelId="{4E47A64B-D60E-4362-A444-BE5E3CD07544}" type="presOf" srcId="{8724406F-0493-4F64-B5BC-067666051958}" destId="{0C7887E8-FFF9-460A-A9CB-2B75FF4CDBC7}" srcOrd="0" destOrd="0" presId="urn:microsoft.com/office/officeart/2005/8/layout/default"/>
    <dgm:cxn modelId="{4B96CA4D-443F-42B1-A89C-5F3E442ECE85}" srcId="{34C6A16F-B3A7-4B7B-B226-CA85F80EB934}" destId="{E96E487B-6A38-47F8-B542-E34E44FA0B01}" srcOrd="7" destOrd="0" parTransId="{7C786E9E-A0A1-41E2-A073-A938906EFFE2}" sibTransId="{B6721B85-E868-4C7E-BC37-AFE7C48619F6}"/>
    <dgm:cxn modelId="{D164E250-5DF5-4393-9B2A-10337E97F8A8}" type="presOf" srcId="{F343E733-F5EC-4E2A-94D9-3E8D5CCC7A17}" destId="{3DA7C48A-E743-4E21-BE3F-34676D88FB58}" srcOrd="0" destOrd="0" presId="urn:microsoft.com/office/officeart/2005/8/layout/default"/>
    <dgm:cxn modelId="{ABC5B971-BDEC-45C8-BECD-AB879E21642E}" type="presOf" srcId="{6AE280B6-8ECB-4FCD-9C4C-B7187C8524B6}" destId="{48659501-DD06-4772-BC55-322D77CA52DD}" srcOrd="0" destOrd="0" presId="urn:microsoft.com/office/officeart/2005/8/layout/default"/>
    <dgm:cxn modelId="{6B69F678-D545-4FE7-A8CB-C0CB3BAF279B}" type="presOf" srcId="{A7AC7630-4F6C-4AF9-9806-88461E649CF4}" destId="{45A795A1-67E7-4943-BE51-C98D489AA5A1}" srcOrd="0" destOrd="0" presId="urn:microsoft.com/office/officeart/2005/8/layout/default"/>
    <dgm:cxn modelId="{4865937A-55E3-47B5-AC41-D8316C061872}" type="presOf" srcId="{C76E237A-85C1-4F51-A1AF-D770DDF8B070}" destId="{506FB9D2-24E0-4451-A954-4B58853A19BB}" srcOrd="0" destOrd="0" presId="urn:microsoft.com/office/officeart/2005/8/layout/default"/>
    <dgm:cxn modelId="{56529B88-0B7C-4E03-8607-66FCC77EF8BE}" srcId="{34C6A16F-B3A7-4B7B-B226-CA85F80EB934}" destId="{69B331B0-2015-44F0-AC32-AEF2AE0206A5}" srcOrd="2" destOrd="0" parTransId="{FD79726B-A685-46C7-B4F7-DBEF9D37F351}" sibTransId="{176AD804-2D6E-4E85-B2B6-A9CE1A03B3AE}"/>
    <dgm:cxn modelId="{A2EC1A9D-4772-4FB0-B2C0-245C2C173BA6}" srcId="{34C6A16F-B3A7-4B7B-B226-CA85F80EB934}" destId="{8724406F-0493-4F64-B5BC-067666051958}" srcOrd="8" destOrd="0" parTransId="{6D351FC9-4EAE-4FC9-A4CB-393B855B2698}" sibTransId="{45063783-E390-453E-BB6F-D68D5FE2FBB4}"/>
    <dgm:cxn modelId="{FD975EA4-0431-4E70-985C-97865DBEADD4}" srcId="{34C6A16F-B3A7-4B7B-B226-CA85F80EB934}" destId="{F343E733-F5EC-4E2A-94D9-3E8D5CCC7A17}" srcOrd="11" destOrd="0" parTransId="{70C05069-F999-4D77-9814-4246104D5FED}" sibTransId="{F78AF203-8F11-4988-BF22-06E1EED02D48}"/>
    <dgm:cxn modelId="{431F03AF-D668-4EF1-A65F-90CBE650EC43}" type="presOf" srcId="{E96E487B-6A38-47F8-B542-E34E44FA0B01}" destId="{1221C9BA-1E2C-4C29-B68B-66747E710E51}" srcOrd="0" destOrd="0" presId="urn:microsoft.com/office/officeart/2005/8/layout/default"/>
    <dgm:cxn modelId="{C92E13B1-39B7-4B3F-B9AC-FFD34FE3738B}" srcId="{34C6A16F-B3A7-4B7B-B226-CA85F80EB934}" destId="{352A2A25-41CE-4827-8334-156E5241DC49}" srcOrd="5" destOrd="0" parTransId="{EE8581CA-9FF0-427D-814A-CCE4576B0AE2}" sibTransId="{ADCCCA07-E119-438C-81BD-B635E29E0547}"/>
    <dgm:cxn modelId="{BC65F3C7-C599-41E6-AE42-DAFCEBE0E705}" srcId="{34C6A16F-B3A7-4B7B-B226-CA85F80EB934}" destId="{C76E237A-85C1-4F51-A1AF-D770DDF8B070}" srcOrd="9" destOrd="0" parTransId="{8AE7F106-D07F-468C-BCEA-AC57A3E8E842}" sibTransId="{F4EEF0B3-8AA3-4025-AF73-640CCA956D1A}"/>
    <dgm:cxn modelId="{E45A36CE-78E4-4418-B6D4-A9C032064791}" srcId="{34C6A16F-B3A7-4B7B-B226-CA85F80EB934}" destId="{A7AC7630-4F6C-4AF9-9806-88461E649CF4}" srcOrd="1" destOrd="0" parTransId="{8134B832-6C29-495C-AA3F-AB5157661B96}" sibTransId="{D93804A9-24C0-4087-AA37-6D32EBF7B4F3}"/>
    <dgm:cxn modelId="{D0242DD3-A6A5-4A47-BCFA-7398905CEE68}" type="presOf" srcId="{352A2A25-41CE-4827-8334-156E5241DC49}" destId="{9FA9211F-FF04-425F-B11B-365234CC4414}" srcOrd="0" destOrd="0" presId="urn:microsoft.com/office/officeart/2005/8/layout/default"/>
    <dgm:cxn modelId="{FC93F3D6-A932-4633-BE12-5F978F517AA0}" srcId="{34C6A16F-B3A7-4B7B-B226-CA85F80EB934}" destId="{6AE280B6-8ECB-4FCD-9C4C-B7187C8524B6}" srcOrd="12" destOrd="0" parTransId="{0D6A9E3E-F65D-4916-806A-0A951367F8DD}" sibTransId="{C9C53558-1530-4C1C-BE92-AD7AAB3BF8A4}"/>
    <dgm:cxn modelId="{67C6C0E6-D23F-4BBB-AA84-9D96D71B4739}" type="presOf" srcId="{49336A8B-DD80-4D9A-88F9-92337F746585}" destId="{AC4B7FED-8639-4EC5-85BD-05281CF4BC20}" srcOrd="0" destOrd="0" presId="urn:microsoft.com/office/officeart/2005/8/layout/default"/>
    <dgm:cxn modelId="{9748B1E8-7A67-4D30-B7F7-FB22DAFE4870}" srcId="{34C6A16F-B3A7-4B7B-B226-CA85F80EB934}" destId="{39730410-8519-463B-9B29-2A6A97D0AD25}" srcOrd="6" destOrd="0" parTransId="{99D4AD3D-F87F-4D22-A140-6763CD622B86}" sibTransId="{588F44D9-C957-4DAE-A530-BC619CCE9442}"/>
    <dgm:cxn modelId="{F0688FED-71E7-4B39-B684-C2EDA70B75F0}" type="presOf" srcId="{497853B8-63C8-410A-B16A-06FE45755695}" destId="{3E7CBBDB-7AC0-4A51-86D3-9444B3EECC6C}" srcOrd="0" destOrd="0" presId="urn:microsoft.com/office/officeart/2005/8/layout/default"/>
    <dgm:cxn modelId="{16B719FF-C10C-4D31-93E5-FC7A90242279}" srcId="{34C6A16F-B3A7-4B7B-B226-CA85F80EB934}" destId="{497853B8-63C8-410A-B16A-06FE45755695}" srcOrd="0" destOrd="0" parTransId="{D934324D-4BF3-4664-ADFD-E5DD49D40303}" sibTransId="{4BFA6751-504C-4A9A-BEE5-D6F83FE4FAE8}"/>
    <dgm:cxn modelId="{6ADA2EC1-3529-4B61-8802-9E8F0F261BC5}" type="presParOf" srcId="{097CB0C6-C8D3-4A1D-9F4E-CB77359D9340}" destId="{3E7CBBDB-7AC0-4A51-86D3-9444B3EECC6C}" srcOrd="0" destOrd="0" presId="urn:microsoft.com/office/officeart/2005/8/layout/default"/>
    <dgm:cxn modelId="{93679024-4679-497E-9AE0-A178EA782736}" type="presParOf" srcId="{097CB0C6-C8D3-4A1D-9F4E-CB77359D9340}" destId="{6E7AA636-3948-4D28-92BA-9CADA4B1A09F}" srcOrd="1" destOrd="0" presId="urn:microsoft.com/office/officeart/2005/8/layout/default"/>
    <dgm:cxn modelId="{C02E0049-FE53-4C21-BCE4-F87D5E3EAEEF}" type="presParOf" srcId="{097CB0C6-C8D3-4A1D-9F4E-CB77359D9340}" destId="{45A795A1-67E7-4943-BE51-C98D489AA5A1}" srcOrd="2" destOrd="0" presId="urn:microsoft.com/office/officeart/2005/8/layout/default"/>
    <dgm:cxn modelId="{BC91F84D-C5B0-4A8B-A864-2211D75954BE}" type="presParOf" srcId="{097CB0C6-C8D3-4A1D-9F4E-CB77359D9340}" destId="{58FA872D-A76A-40BC-89BE-F0D7548EBBC7}" srcOrd="3" destOrd="0" presId="urn:microsoft.com/office/officeart/2005/8/layout/default"/>
    <dgm:cxn modelId="{9E105162-19D3-4DDF-99E0-C25FE3459490}" type="presParOf" srcId="{097CB0C6-C8D3-4A1D-9F4E-CB77359D9340}" destId="{4DE6D755-B375-4A4E-A647-C8E6154FEBFC}" srcOrd="4" destOrd="0" presId="urn:microsoft.com/office/officeart/2005/8/layout/default"/>
    <dgm:cxn modelId="{B2EE7A0D-3083-4C69-A49A-F1568C84BADB}" type="presParOf" srcId="{097CB0C6-C8D3-4A1D-9F4E-CB77359D9340}" destId="{5C32BFE0-2EB6-4581-AB64-CF47307901B5}" srcOrd="5" destOrd="0" presId="urn:microsoft.com/office/officeart/2005/8/layout/default"/>
    <dgm:cxn modelId="{240F3AF4-08B5-44D1-92A8-8E44B8FCE258}" type="presParOf" srcId="{097CB0C6-C8D3-4A1D-9F4E-CB77359D9340}" destId="{0F69F7B0-021C-4695-AD24-D811FD4218BF}" srcOrd="6" destOrd="0" presId="urn:microsoft.com/office/officeart/2005/8/layout/default"/>
    <dgm:cxn modelId="{983C2E0E-D6A4-42FA-932E-D746AD848EED}" type="presParOf" srcId="{097CB0C6-C8D3-4A1D-9F4E-CB77359D9340}" destId="{A600B079-DDFD-454F-92E7-F17DC1D993A0}" srcOrd="7" destOrd="0" presId="urn:microsoft.com/office/officeart/2005/8/layout/default"/>
    <dgm:cxn modelId="{55E1A959-5F6F-4BC7-BF33-AF0D4CFAA505}" type="presParOf" srcId="{097CB0C6-C8D3-4A1D-9F4E-CB77359D9340}" destId="{AC4B7FED-8639-4EC5-85BD-05281CF4BC20}" srcOrd="8" destOrd="0" presId="urn:microsoft.com/office/officeart/2005/8/layout/default"/>
    <dgm:cxn modelId="{DAD35533-E2A1-4979-8C68-08B994E8D5EF}" type="presParOf" srcId="{097CB0C6-C8D3-4A1D-9F4E-CB77359D9340}" destId="{7EA0D35D-2141-49C6-899A-7B3733648365}" srcOrd="9" destOrd="0" presId="urn:microsoft.com/office/officeart/2005/8/layout/default"/>
    <dgm:cxn modelId="{C52F603E-AA7F-4EDA-AB3E-696D73B31B4F}" type="presParOf" srcId="{097CB0C6-C8D3-4A1D-9F4E-CB77359D9340}" destId="{9FA9211F-FF04-425F-B11B-365234CC4414}" srcOrd="10" destOrd="0" presId="urn:microsoft.com/office/officeart/2005/8/layout/default"/>
    <dgm:cxn modelId="{54B0BC87-0F9E-4D3E-84AA-AC37B4721ED5}" type="presParOf" srcId="{097CB0C6-C8D3-4A1D-9F4E-CB77359D9340}" destId="{835AE6FA-ED13-4B28-AA2B-49685DB13A51}" srcOrd="11" destOrd="0" presId="urn:microsoft.com/office/officeart/2005/8/layout/default"/>
    <dgm:cxn modelId="{C699D0E9-749F-46AE-8045-DB620E501612}" type="presParOf" srcId="{097CB0C6-C8D3-4A1D-9F4E-CB77359D9340}" destId="{34BA4B87-55D2-473A-BF9D-DAF5755E0BBB}" srcOrd="12" destOrd="0" presId="urn:microsoft.com/office/officeart/2005/8/layout/default"/>
    <dgm:cxn modelId="{A29F9B5A-55CB-4A4F-AF4C-11B503A32E99}" type="presParOf" srcId="{097CB0C6-C8D3-4A1D-9F4E-CB77359D9340}" destId="{0BF21066-C70D-421D-8C60-8BB4959F01DC}" srcOrd="13" destOrd="0" presId="urn:microsoft.com/office/officeart/2005/8/layout/default"/>
    <dgm:cxn modelId="{9EA75387-0AA8-45A2-A7E8-05258D537C45}" type="presParOf" srcId="{097CB0C6-C8D3-4A1D-9F4E-CB77359D9340}" destId="{1221C9BA-1E2C-4C29-B68B-66747E710E51}" srcOrd="14" destOrd="0" presId="urn:microsoft.com/office/officeart/2005/8/layout/default"/>
    <dgm:cxn modelId="{278C607A-AE09-44E7-95DE-BA5B16D40815}" type="presParOf" srcId="{097CB0C6-C8D3-4A1D-9F4E-CB77359D9340}" destId="{F2697FFD-58ED-4254-89B8-360127934075}" srcOrd="15" destOrd="0" presId="urn:microsoft.com/office/officeart/2005/8/layout/default"/>
    <dgm:cxn modelId="{842A37D8-6140-4181-A98A-EF1B821116BD}" type="presParOf" srcId="{097CB0C6-C8D3-4A1D-9F4E-CB77359D9340}" destId="{0C7887E8-FFF9-460A-A9CB-2B75FF4CDBC7}" srcOrd="16" destOrd="0" presId="urn:microsoft.com/office/officeart/2005/8/layout/default"/>
    <dgm:cxn modelId="{545B3F72-6DFA-487D-8F34-65D59BABC6D6}" type="presParOf" srcId="{097CB0C6-C8D3-4A1D-9F4E-CB77359D9340}" destId="{1601A2CA-FB3D-43E8-9471-81F098A7F1FD}" srcOrd="17" destOrd="0" presId="urn:microsoft.com/office/officeart/2005/8/layout/default"/>
    <dgm:cxn modelId="{AA69345D-397B-4D80-8812-49AA3F557A8E}" type="presParOf" srcId="{097CB0C6-C8D3-4A1D-9F4E-CB77359D9340}" destId="{506FB9D2-24E0-4451-A954-4B58853A19BB}" srcOrd="18" destOrd="0" presId="urn:microsoft.com/office/officeart/2005/8/layout/default"/>
    <dgm:cxn modelId="{F4554635-A34E-4C15-95D8-3F8C8FE1D34E}" type="presParOf" srcId="{097CB0C6-C8D3-4A1D-9F4E-CB77359D9340}" destId="{547219D4-86FC-4FF3-8D8D-091E319EB18A}" srcOrd="19" destOrd="0" presId="urn:microsoft.com/office/officeart/2005/8/layout/default"/>
    <dgm:cxn modelId="{DA107011-3970-44DA-A7AD-7D16FA28A423}" type="presParOf" srcId="{097CB0C6-C8D3-4A1D-9F4E-CB77359D9340}" destId="{D44CC5DF-E9DB-4E2A-82BC-FFACB83AB5EE}" srcOrd="20" destOrd="0" presId="urn:microsoft.com/office/officeart/2005/8/layout/default"/>
    <dgm:cxn modelId="{77E178B0-19B5-4AC0-843F-5B5F7AAF5FE1}" type="presParOf" srcId="{097CB0C6-C8D3-4A1D-9F4E-CB77359D9340}" destId="{1E320E37-4FA9-4902-A6A4-C0303179C215}" srcOrd="21" destOrd="0" presId="urn:microsoft.com/office/officeart/2005/8/layout/default"/>
    <dgm:cxn modelId="{AA30EB5F-4781-4DCE-AEF4-E1BBA91C41F1}" type="presParOf" srcId="{097CB0C6-C8D3-4A1D-9F4E-CB77359D9340}" destId="{3DA7C48A-E743-4E21-BE3F-34676D88FB58}" srcOrd="22" destOrd="0" presId="urn:microsoft.com/office/officeart/2005/8/layout/default"/>
    <dgm:cxn modelId="{F768DA12-C5D1-42BA-98A7-4DF90371AC04}" type="presParOf" srcId="{097CB0C6-C8D3-4A1D-9F4E-CB77359D9340}" destId="{41A920E5-964D-4B29-800F-CD00DCB21CAE}" srcOrd="23" destOrd="0" presId="urn:microsoft.com/office/officeart/2005/8/layout/default"/>
    <dgm:cxn modelId="{944C577D-88FC-4D28-A0FB-BB8DA5088B7E}" type="presParOf" srcId="{097CB0C6-C8D3-4A1D-9F4E-CB77359D9340}" destId="{48659501-DD06-4772-BC55-322D77CA52DD}"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A7AAA7-342C-4EAA-BAF5-D304F5375B6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B52F75F-C74A-4E12-97FB-6D03EA6F3FAA}">
      <dgm:prSet/>
      <dgm:spPr/>
      <dgm:t>
        <a:bodyPr/>
        <a:lstStyle/>
        <a:p>
          <a:r>
            <a:rPr lang="en-GB"/>
            <a:t>What is worrying us?</a:t>
          </a:r>
          <a:endParaRPr lang="en-US"/>
        </a:p>
      </dgm:t>
    </dgm:pt>
    <dgm:pt modelId="{D05C3A30-6E0C-44B3-AE1E-DF4E62461679}" type="parTrans" cxnId="{173BCF3A-D99A-450D-BB1E-D41010CCC7C8}">
      <dgm:prSet/>
      <dgm:spPr/>
      <dgm:t>
        <a:bodyPr/>
        <a:lstStyle/>
        <a:p>
          <a:endParaRPr lang="en-US"/>
        </a:p>
      </dgm:t>
    </dgm:pt>
    <dgm:pt modelId="{7C4899A5-4D5E-45EA-BB57-DF9649033E9F}" type="sibTrans" cxnId="{173BCF3A-D99A-450D-BB1E-D41010CCC7C8}">
      <dgm:prSet/>
      <dgm:spPr/>
      <dgm:t>
        <a:bodyPr/>
        <a:lstStyle/>
        <a:p>
          <a:endParaRPr lang="en-US"/>
        </a:p>
      </dgm:t>
    </dgm:pt>
    <dgm:pt modelId="{BCBCF7DC-E8F0-45E5-A4F4-F4F56EF68196}">
      <dgm:prSet/>
      <dgm:spPr/>
      <dgm:t>
        <a:bodyPr/>
        <a:lstStyle/>
        <a:p>
          <a:r>
            <a:rPr lang="en-GB"/>
            <a:t>How worried are we?</a:t>
          </a:r>
          <a:endParaRPr lang="en-US"/>
        </a:p>
      </dgm:t>
    </dgm:pt>
    <dgm:pt modelId="{1C667E4A-2036-4118-90B7-3550ED9E21C6}" type="parTrans" cxnId="{B6A6C9F3-884B-434D-8B2C-A4F024EB272B}">
      <dgm:prSet/>
      <dgm:spPr/>
      <dgm:t>
        <a:bodyPr/>
        <a:lstStyle/>
        <a:p>
          <a:endParaRPr lang="en-US"/>
        </a:p>
      </dgm:t>
    </dgm:pt>
    <dgm:pt modelId="{946902AB-B425-4A4B-A7A4-C713F62F11AB}" type="sibTrans" cxnId="{B6A6C9F3-884B-434D-8B2C-A4F024EB272B}">
      <dgm:prSet/>
      <dgm:spPr/>
      <dgm:t>
        <a:bodyPr/>
        <a:lstStyle/>
        <a:p>
          <a:endParaRPr lang="en-US"/>
        </a:p>
      </dgm:t>
    </dgm:pt>
    <dgm:pt modelId="{83CFE176-7DD4-414B-814E-1E0C293CCBBA}">
      <dgm:prSet/>
      <dgm:spPr/>
      <dgm:t>
        <a:bodyPr/>
        <a:lstStyle/>
        <a:p>
          <a:r>
            <a:rPr lang="en-GB"/>
            <a:t>What can </a:t>
          </a:r>
          <a:r>
            <a:rPr lang="en-GB" b="1"/>
            <a:t>we</a:t>
          </a:r>
          <a:r>
            <a:rPr lang="en-GB"/>
            <a:t> do to reduce the worry?</a:t>
          </a:r>
          <a:endParaRPr lang="en-US"/>
        </a:p>
      </dgm:t>
    </dgm:pt>
    <dgm:pt modelId="{AB3F21E8-4B03-422D-A3BF-37307A0DA1ED}" type="parTrans" cxnId="{4B7F0791-4BAF-41DA-B7FB-2D67FF5C3B76}">
      <dgm:prSet/>
      <dgm:spPr/>
      <dgm:t>
        <a:bodyPr/>
        <a:lstStyle/>
        <a:p>
          <a:endParaRPr lang="en-US"/>
        </a:p>
      </dgm:t>
    </dgm:pt>
    <dgm:pt modelId="{D869B200-85A8-4C0B-A3EA-60B1C621C0C9}" type="sibTrans" cxnId="{4B7F0791-4BAF-41DA-B7FB-2D67FF5C3B76}">
      <dgm:prSet/>
      <dgm:spPr/>
      <dgm:t>
        <a:bodyPr/>
        <a:lstStyle/>
        <a:p>
          <a:endParaRPr lang="en-US"/>
        </a:p>
      </dgm:t>
    </dgm:pt>
    <dgm:pt modelId="{E1E5E118-9FBC-44D8-B4AF-DD5397091168}" type="pres">
      <dgm:prSet presAssocID="{26A7AAA7-342C-4EAA-BAF5-D304F5375B68}" presName="outerComposite" presStyleCnt="0">
        <dgm:presLayoutVars>
          <dgm:chMax val="5"/>
          <dgm:dir/>
          <dgm:resizeHandles val="exact"/>
        </dgm:presLayoutVars>
      </dgm:prSet>
      <dgm:spPr/>
    </dgm:pt>
    <dgm:pt modelId="{0E924D83-1E79-4CA7-870C-5905FEB8DD8F}" type="pres">
      <dgm:prSet presAssocID="{26A7AAA7-342C-4EAA-BAF5-D304F5375B68}" presName="dummyMaxCanvas" presStyleCnt="0">
        <dgm:presLayoutVars/>
      </dgm:prSet>
      <dgm:spPr/>
    </dgm:pt>
    <dgm:pt modelId="{7702F2E6-2265-4051-A7FA-E0BC8EA420BB}" type="pres">
      <dgm:prSet presAssocID="{26A7AAA7-342C-4EAA-BAF5-D304F5375B68}" presName="ThreeNodes_1" presStyleLbl="node1" presStyleIdx="0" presStyleCnt="3">
        <dgm:presLayoutVars>
          <dgm:bulletEnabled val="1"/>
        </dgm:presLayoutVars>
      </dgm:prSet>
      <dgm:spPr/>
    </dgm:pt>
    <dgm:pt modelId="{1A0045DD-6C0F-4260-8C0A-C79A3AC02957}" type="pres">
      <dgm:prSet presAssocID="{26A7AAA7-342C-4EAA-BAF5-D304F5375B68}" presName="ThreeNodes_2" presStyleLbl="node1" presStyleIdx="1" presStyleCnt="3">
        <dgm:presLayoutVars>
          <dgm:bulletEnabled val="1"/>
        </dgm:presLayoutVars>
      </dgm:prSet>
      <dgm:spPr/>
    </dgm:pt>
    <dgm:pt modelId="{309E47C0-FDF0-4401-A18D-9BCC75B90501}" type="pres">
      <dgm:prSet presAssocID="{26A7AAA7-342C-4EAA-BAF5-D304F5375B68}" presName="ThreeNodes_3" presStyleLbl="node1" presStyleIdx="2" presStyleCnt="3">
        <dgm:presLayoutVars>
          <dgm:bulletEnabled val="1"/>
        </dgm:presLayoutVars>
      </dgm:prSet>
      <dgm:spPr/>
    </dgm:pt>
    <dgm:pt modelId="{4748BD10-5569-4EAE-BE2E-38392A2AAB8E}" type="pres">
      <dgm:prSet presAssocID="{26A7AAA7-342C-4EAA-BAF5-D304F5375B68}" presName="ThreeConn_1-2" presStyleLbl="fgAccFollowNode1" presStyleIdx="0" presStyleCnt="2">
        <dgm:presLayoutVars>
          <dgm:bulletEnabled val="1"/>
        </dgm:presLayoutVars>
      </dgm:prSet>
      <dgm:spPr/>
    </dgm:pt>
    <dgm:pt modelId="{13BB5E4D-D18D-4481-B9C7-0EBEB02DD019}" type="pres">
      <dgm:prSet presAssocID="{26A7AAA7-342C-4EAA-BAF5-D304F5375B68}" presName="ThreeConn_2-3" presStyleLbl="fgAccFollowNode1" presStyleIdx="1" presStyleCnt="2">
        <dgm:presLayoutVars>
          <dgm:bulletEnabled val="1"/>
        </dgm:presLayoutVars>
      </dgm:prSet>
      <dgm:spPr/>
    </dgm:pt>
    <dgm:pt modelId="{4333094A-09E8-4AEB-AA83-0ADC2579A9FB}" type="pres">
      <dgm:prSet presAssocID="{26A7AAA7-342C-4EAA-BAF5-D304F5375B68}" presName="ThreeNodes_1_text" presStyleLbl="node1" presStyleIdx="2" presStyleCnt="3">
        <dgm:presLayoutVars>
          <dgm:bulletEnabled val="1"/>
        </dgm:presLayoutVars>
      </dgm:prSet>
      <dgm:spPr/>
    </dgm:pt>
    <dgm:pt modelId="{E5E7DDF8-52F6-414F-86FF-49D356785925}" type="pres">
      <dgm:prSet presAssocID="{26A7AAA7-342C-4EAA-BAF5-D304F5375B68}" presName="ThreeNodes_2_text" presStyleLbl="node1" presStyleIdx="2" presStyleCnt="3">
        <dgm:presLayoutVars>
          <dgm:bulletEnabled val="1"/>
        </dgm:presLayoutVars>
      </dgm:prSet>
      <dgm:spPr/>
    </dgm:pt>
    <dgm:pt modelId="{8464A3E3-33C3-4D32-854C-5243C900A87C}" type="pres">
      <dgm:prSet presAssocID="{26A7AAA7-342C-4EAA-BAF5-D304F5375B68}" presName="ThreeNodes_3_text" presStyleLbl="node1" presStyleIdx="2" presStyleCnt="3">
        <dgm:presLayoutVars>
          <dgm:bulletEnabled val="1"/>
        </dgm:presLayoutVars>
      </dgm:prSet>
      <dgm:spPr/>
    </dgm:pt>
  </dgm:ptLst>
  <dgm:cxnLst>
    <dgm:cxn modelId="{DE1E7A05-BA70-4547-A836-B9C0A9884753}" type="presOf" srcId="{26A7AAA7-342C-4EAA-BAF5-D304F5375B68}" destId="{E1E5E118-9FBC-44D8-B4AF-DD5397091168}" srcOrd="0" destOrd="0" presId="urn:microsoft.com/office/officeart/2005/8/layout/vProcess5"/>
    <dgm:cxn modelId="{9771E218-EC19-4F4F-BE80-025FCFC5CBFA}" type="presOf" srcId="{83CFE176-7DD4-414B-814E-1E0C293CCBBA}" destId="{8464A3E3-33C3-4D32-854C-5243C900A87C}" srcOrd="1" destOrd="0" presId="urn:microsoft.com/office/officeart/2005/8/layout/vProcess5"/>
    <dgm:cxn modelId="{DFFCE21E-8DED-4B74-8FDB-5BE893A43F23}" type="presOf" srcId="{83CFE176-7DD4-414B-814E-1E0C293CCBBA}" destId="{309E47C0-FDF0-4401-A18D-9BCC75B90501}" srcOrd="0" destOrd="0" presId="urn:microsoft.com/office/officeart/2005/8/layout/vProcess5"/>
    <dgm:cxn modelId="{A7915528-9FD0-47FD-92DA-55BDF333A99D}" type="presOf" srcId="{946902AB-B425-4A4B-A7A4-C713F62F11AB}" destId="{13BB5E4D-D18D-4481-B9C7-0EBEB02DD019}" srcOrd="0" destOrd="0" presId="urn:microsoft.com/office/officeart/2005/8/layout/vProcess5"/>
    <dgm:cxn modelId="{173BCF3A-D99A-450D-BB1E-D41010CCC7C8}" srcId="{26A7AAA7-342C-4EAA-BAF5-D304F5375B68}" destId="{3B52F75F-C74A-4E12-97FB-6D03EA6F3FAA}" srcOrd="0" destOrd="0" parTransId="{D05C3A30-6E0C-44B3-AE1E-DF4E62461679}" sibTransId="{7C4899A5-4D5E-45EA-BB57-DF9649033E9F}"/>
    <dgm:cxn modelId="{2A3DF260-10D8-4688-9874-B06168E78E93}" type="presOf" srcId="{BCBCF7DC-E8F0-45E5-A4F4-F4F56EF68196}" destId="{E5E7DDF8-52F6-414F-86FF-49D356785925}" srcOrd="1" destOrd="0" presId="urn:microsoft.com/office/officeart/2005/8/layout/vProcess5"/>
    <dgm:cxn modelId="{4B7F0791-4BAF-41DA-B7FB-2D67FF5C3B76}" srcId="{26A7AAA7-342C-4EAA-BAF5-D304F5375B68}" destId="{83CFE176-7DD4-414B-814E-1E0C293CCBBA}" srcOrd="2" destOrd="0" parTransId="{AB3F21E8-4B03-422D-A3BF-37307A0DA1ED}" sibTransId="{D869B200-85A8-4C0B-A3EA-60B1C621C0C9}"/>
    <dgm:cxn modelId="{23ACCFC7-760F-4C66-9C03-F18D5DAF889C}" type="presOf" srcId="{3B52F75F-C74A-4E12-97FB-6D03EA6F3FAA}" destId="{7702F2E6-2265-4051-A7FA-E0BC8EA420BB}" srcOrd="0" destOrd="0" presId="urn:microsoft.com/office/officeart/2005/8/layout/vProcess5"/>
    <dgm:cxn modelId="{D0FE49DA-9263-4BE5-8615-A7A082879F8C}" type="presOf" srcId="{BCBCF7DC-E8F0-45E5-A4F4-F4F56EF68196}" destId="{1A0045DD-6C0F-4260-8C0A-C79A3AC02957}" srcOrd="0" destOrd="0" presId="urn:microsoft.com/office/officeart/2005/8/layout/vProcess5"/>
    <dgm:cxn modelId="{C675EADE-CD2B-4CC2-B6B3-B21DCEFB5242}" type="presOf" srcId="{7C4899A5-4D5E-45EA-BB57-DF9649033E9F}" destId="{4748BD10-5569-4EAE-BE2E-38392A2AAB8E}" srcOrd="0" destOrd="0" presId="urn:microsoft.com/office/officeart/2005/8/layout/vProcess5"/>
    <dgm:cxn modelId="{521874EF-9CFC-4029-A2C0-96B545F64F60}" type="presOf" srcId="{3B52F75F-C74A-4E12-97FB-6D03EA6F3FAA}" destId="{4333094A-09E8-4AEB-AA83-0ADC2579A9FB}" srcOrd="1" destOrd="0" presId="urn:microsoft.com/office/officeart/2005/8/layout/vProcess5"/>
    <dgm:cxn modelId="{B6A6C9F3-884B-434D-8B2C-A4F024EB272B}" srcId="{26A7AAA7-342C-4EAA-BAF5-D304F5375B68}" destId="{BCBCF7DC-E8F0-45E5-A4F4-F4F56EF68196}" srcOrd="1" destOrd="0" parTransId="{1C667E4A-2036-4118-90B7-3550ED9E21C6}" sibTransId="{946902AB-B425-4A4B-A7A4-C713F62F11AB}"/>
    <dgm:cxn modelId="{ABB88742-A109-4EB6-A3F0-C82BCBC53C27}" type="presParOf" srcId="{E1E5E118-9FBC-44D8-B4AF-DD5397091168}" destId="{0E924D83-1E79-4CA7-870C-5905FEB8DD8F}" srcOrd="0" destOrd="0" presId="urn:microsoft.com/office/officeart/2005/8/layout/vProcess5"/>
    <dgm:cxn modelId="{DD9B1EF7-615F-4FA5-8E29-19977EB09BCD}" type="presParOf" srcId="{E1E5E118-9FBC-44D8-B4AF-DD5397091168}" destId="{7702F2E6-2265-4051-A7FA-E0BC8EA420BB}" srcOrd="1" destOrd="0" presId="urn:microsoft.com/office/officeart/2005/8/layout/vProcess5"/>
    <dgm:cxn modelId="{2DB41825-197F-496C-9EFB-44BFF6AF6B01}" type="presParOf" srcId="{E1E5E118-9FBC-44D8-B4AF-DD5397091168}" destId="{1A0045DD-6C0F-4260-8C0A-C79A3AC02957}" srcOrd="2" destOrd="0" presId="urn:microsoft.com/office/officeart/2005/8/layout/vProcess5"/>
    <dgm:cxn modelId="{2895D3AF-3B4B-4011-9271-77651805C6F8}" type="presParOf" srcId="{E1E5E118-9FBC-44D8-B4AF-DD5397091168}" destId="{309E47C0-FDF0-4401-A18D-9BCC75B90501}" srcOrd="3" destOrd="0" presId="urn:microsoft.com/office/officeart/2005/8/layout/vProcess5"/>
    <dgm:cxn modelId="{88A1A772-2F6B-4115-976F-DBBAAF5D887E}" type="presParOf" srcId="{E1E5E118-9FBC-44D8-B4AF-DD5397091168}" destId="{4748BD10-5569-4EAE-BE2E-38392A2AAB8E}" srcOrd="4" destOrd="0" presId="urn:microsoft.com/office/officeart/2005/8/layout/vProcess5"/>
    <dgm:cxn modelId="{958371B3-D854-4254-A9BC-FB10ED1F568F}" type="presParOf" srcId="{E1E5E118-9FBC-44D8-B4AF-DD5397091168}" destId="{13BB5E4D-D18D-4481-B9C7-0EBEB02DD019}" srcOrd="5" destOrd="0" presId="urn:microsoft.com/office/officeart/2005/8/layout/vProcess5"/>
    <dgm:cxn modelId="{74EB2047-5195-492B-A142-30FA73246577}" type="presParOf" srcId="{E1E5E118-9FBC-44D8-B4AF-DD5397091168}" destId="{4333094A-09E8-4AEB-AA83-0ADC2579A9FB}" srcOrd="6" destOrd="0" presId="urn:microsoft.com/office/officeart/2005/8/layout/vProcess5"/>
    <dgm:cxn modelId="{2A080009-D1CE-41EA-AC1D-62EFE8253682}" type="presParOf" srcId="{E1E5E118-9FBC-44D8-B4AF-DD5397091168}" destId="{E5E7DDF8-52F6-414F-86FF-49D356785925}" srcOrd="7" destOrd="0" presId="urn:microsoft.com/office/officeart/2005/8/layout/vProcess5"/>
    <dgm:cxn modelId="{A38314AD-FE7E-4F4A-9F88-EE1A5587516C}" type="presParOf" srcId="{E1E5E118-9FBC-44D8-B4AF-DD5397091168}" destId="{8464A3E3-33C3-4D32-854C-5243C900A87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9181FB-5253-4AC4-9961-25553204AA5E}" type="doc">
      <dgm:prSet loTypeId="urn:microsoft.com/office/officeart/2016/7/layout/RepeatingBendingProcessNew" loCatId="process" qsTypeId="urn:microsoft.com/office/officeart/2005/8/quickstyle/simple1" qsCatId="simple" csTypeId="urn:microsoft.com/office/officeart/2005/8/colors/accent1_1" csCatId="accent1" phldr="1"/>
      <dgm:spPr/>
      <dgm:t>
        <a:bodyPr/>
        <a:lstStyle/>
        <a:p>
          <a:endParaRPr lang="en-GB"/>
        </a:p>
      </dgm:t>
    </dgm:pt>
    <dgm:pt modelId="{190EA139-86B3-4DFA-93BB-14802DA1995D}">
      <dgm:prSet phldrT="[Text]"/>
      <dgm:spPr/>
      <dgm:t>
        <a:bodyPr/>
        <a:lstStyle/>
        <a:p>
          <a:r>
            <a:rPr lang="en-US" b="1">
              <a:solidFill>
                <a:srgbClr val="FF0000"/>
              </a:solidFill>
              <a:effectLst/>
            </a:rPr>
            <a:t>(Stage 1)</a:t>
          </a:r>
        </a:p>
        <a:p>
          <a:r>
            <a:rPr lang="en-US" b="1">
              <a:effectLst/>
            </a:rPr>
            <a:t>Understanding the person’s circumstances</a:t>
          </a:r>
          <a:endParaRPr lang="en-GB"/>
        </a:p>
      </dgm:t>
    </dgm:pt>
    <dgm:pt modelId="{9A2B6777-9790-4D03-8B6C-A83D449ABABA}" type="parTrans" cxnId="{CE22278D-987A-4BA4-AE07-7A68BE01DC83}">
      <dgm:prSet/>
      <dgm:spPr/>
      <dgm:t>
        <a:bodyPr/>
        <a:lstStyle/>
        <a:p>
          <a:endParaRPr lang="en-GB"/>
        </a:p>
      </dgm:t>
    </dgm:pt>
    <dgm:pt modelId="{941832F8-492B-4DB0-9866-9AD87E130958}" type="sibTrans" cxnId="{CE22278D-987A-4BA4-AE07-7A68BE01DC83}">
      <dgm:prSet/>
      <dgm:spPr/>
      <dgm:t>
        <a:bodyPr/>
        <a:lstStyle/>
        <a:p>
          <a:endParaRPr lang="en-GB"/>
        </a:p>
      </dgm:t>
    </dgm:pt>
    <dgm:pt modelId="{CC6745AD-2FC6-48C6-90E3-24D45D3C8D8D}">
      <dgm:prSet/>
      <dgm:spPr/>
      <dgm:t>
        <a:bodyPr/>
        <a:lstStyle/>
        <a:p>
          <a:pPr marL="0" lvl="0" algn="ctr" defTabSz="444500">
            <a:lnSpc>
              <a:spcPct val="90000"/>
            </a:lnSpc>
            <a:spcBef>
              <a:spcPct val="0"/>
            </a:spcBef>
            <a:spcAft>
              <a:spcPct val="35000"/>
            </a:spcAft>
            <a:buNone/>
          </a:pPr>
          <a:r>
            <a:rPr lang="en-US" b="1">
              <a:solidFill>
                <a:srgbClr val="FF0000"/>
              </a:solidFill>
              <a:effectLst/>
            </a:rPr>
            <a:t>(Stage 2)</a:t>
          </a:r>
        </a:p>
        <a:p>
          <a:pPr marL="0" lvl="0" algn="l" defTabSz="444500">
            <a:lnSpc>
              <a:spcPct val="90000"/>
            </a:lnSpc>
            <a:spcBef>
              <a:spcPct val="0"/>
            </a:spcBef>
            <a:spcAft>
              <a:spcPct val="35000"/>
            </a:spcAft>
            <a:buNone/>
          </a:pPr>
          <a:r>
            <a:rPr lang="en-US" b="1">
              <a:effectLst/>
            </a:rPr>
            <a:t>Identifying risks &amp; protective factors</a:t>
          </a:r>
          <a:endParaRPr lang="en-US">
            <a:effectLst/>
          </a:endParaRPr>
        </a:p>
      </dgm:t>
    </dgm:pt>
    <dgm:pt modelId="{823E48D4-ED9B-4E14-8765-4121210B9CBB}" type="parTrans" cxnId="{EDB659BD-3604-4BD2-801F-68019A51D2D9}">
      <dgm:prSet/>
      <dgm:spPr/>
      <dgm:t>
        <a:bodyPr/>
        <a:lstStyle/>
        <a:p>
          <a:endParaRPr lang="en-GB"/>
        </a:p>
      </dgm:t>
    </dgm:pt>
    <dgm:pt modelId="{D9CF6971-8655-4BEE-AB54-5EEB1C9DCA44}" type="sibTrans" cxnId="{EDB659BD-3604-4BD2-801F-68019A51D2D9}">
      <dgm:prSet/>
      <dgm:spPr/>
      <dgm:t>
        <a:bodyPr/>
        <a:lstStyle/>
        <a:p>
          <a:endParaRPr lang="en-GB"/>
        </a:p>
      </dgm:t>
    </dgm:pt>
    <dgm:pt modelId="{73BFB66C-7273-4BBC-BB54-E9FF78156BB2}">
      <dgm:prSet/>
      <dgm:spPr/>
      <dgm:t>
        <a:bodyPr/>
        <a:lstStyle/>
        <a:p>
          <a:pPr marL="57150" lvl="1" indent="0" algn="l" defTabSz="355600">
            <a:lnSpc>
              <a:spcPct val="90000"/>
            </a:lnSpc>
            <a:spcBef>
              <a:spcPct val="0"/>
            </a:spcBef>
            <a:spcAft>
              <a:spcPct val="15000"/>
            </a:spcAft>
          </a:pPr>
          <a:r>
            <a:rPr lang="en-US">
              <a:effectLst/>
            </a:rPr>
            <a:t>Identify risks in the life-context of the individual and their circumstances (and therefore impact on quality of life and individual wellbeing).</a:t>
          </a:r>
        </a:p>
      </dgm:t>
    </dgm:pt>
    <dgm:pt modelId="{0560B53A-B026-434F-8526-860365C3A9A3}" type="parTrans" cxnId="{39544E96-2887-449C-8792-1E80E4E8094A}">
      <dgm:prSet/>
      <dgm:spPr/>
      <dgm:t>
        <a:bodyPr/>
        <a:lstStyle/>
        <a:p>
          <a:endParaRPr lang="en-GB"/>
        </a:p>
      </dgm:t>
    </dgm:pt>
    <dgm:pt modelId="{6F46115F-375B-4345-AC59-9CB1D93190AC}" type="sibTrans" cxnId="{39544E96-2887-449C-8792-1E80E4E8094A}">
      <dgm:prSet/>
      <dgm:spPr/>
      <dgm:t>
        <a:bodyPr/>
        <a:lstStyle/>
        <a:p>
          <a:endParaRPr lang="en-GB"/>
        </a:p>
      </dgm:t>
    </dgm:pt>
    <dgm:pt modelId="{5053018B-BF73-46B3-8C4B-DBF143B823F4}">
      <dgm:prSet/>
      <dgm:spPr/>
      <dgm:t>
        <a:bodyPr/>
        <a:lstStyle/>
        <a:p>
          <a:pPr marL="57150" lvl="1" indent="0" algn="l" defTabSz="355600">
            <a:lnSpc>
              <a:spcPct val="90000"/>
            </a:lnSpc>
            <a:spcBef>
              <a:spcPct val="0"/>
            </a:spcBef>
            <a:spcAft>
              <a:spcPct val="15000"/>
            </a:spcAft>
          </a:pPr>
          <a:r>
            <a:rPr lang="en-US">
              <a:effectLst/>
            </a:rPr>
            <a:t>Identify risk perspectives from all the people involved.</a:t>
          </a:r>
        </a:p>
      </dgm:t>
    </dgm:pt>
    <dgm:pt modelId="{425124D4-F8FC-40CF-B91B-D8BD1BD25CFC}" type="parTrans" cxnId="{47DB4CF5-4B07-4E21-A1BF-58775810C5BE}">
      <dgm:prSet/>
      <dgm:spPr/>
      <dgm:t>
        <a:bodyPr/>
        <a:lstStyle/>
        <a:p>
          <a:endParaRPr lang="en-GB"/>
        </a:p>
      </dgm:t>
    </dgm:pt>
    <dgm:pt modelId="{D3807559-2935-4CA0-B477-A151461C057C}" type="sibTrans" cxnId="{47DB4CF5-4B07-4E21-A1BF-58775810C5BE}">
      <dgm:prSet/>
      <dgm:spPr/>
      <dgm:t>
        <a:bodyPr/>
        <a:lstStyle/>
        <a:p>
          <a:endParaRPr lang="en-GB"/>
        </a:p>
      </dgm:t>
    </dgm:pt>
    <dgm:pt modelId="{E9306E08-48E1-4F49-B0D2-8FF2196AD036}">
      <dgm:prSet/>
      <dgm:spPr/>
      <dgm:t>
        <a:bodyPr/>
        <a:lstStyle/>
        <a:p>
          <a:pPr marL="57150" lvl="1" indent="0" algn="l" defTabSz="355600">
            <a:lnSpc>
              <a:spcPct val="90000"/>
            </a:lnSpc>
            <a:spcBef>
              <a:spcPct val="0"/>
            </a:spcBef>
            <a:spcAft>
              <a:spcPct val="15000"/>
            </a:spcAft>
          </a:pPr>
          <a:r>
            <a:rPr lang="en-US">
              <a:effectLst/>
            </a:rPr>
            <a:t>Identify weighting of risks (imminence, likelihood of occurring/ recurring.  </a:t>
          </a:r>
        </a:p>
      </dgm:t>
    </dgm:pt>
    <dgm:pt modelId="{BCCBDA13-D148-41E1-9F65-1F2883E5963D}" type="parTrans" cxnId="{F4B97AD3-EE98-47F9-97B0-0752914174E5}">
      <dgm:prSet/>
      <dgm:spPr/>
      <dgm:t>
        <a:bodyPr/>
        <a:lstStyle/>
        <a:p>
          <a:endParaRPr lang="en-GB"/>
        </a:p>
      </dgm:t>
    </dgm:pt>
    <dgm:pt modelId="{14CCC747-620B-4722-BDA3-203292585F03}" type="sibTrans" cxnId="{F4B97AD3-EE98-47F9-97B0-0752914174E5}">
      <dgm:prSet/>
      <dgm:spPr/>
      <dgm:t>
        <a:bodyPr/>
        <a:lstStyle/>
        <a:p>
          <a:endParaRPr lang="en-GB"/>
        </a:p>
      </dgm:t>
    </dgm:pt>
    <dgm:pt modelId="{48069BAA-DCF2-4DD4-AF23-24B267BB3A3F}">
      <dgm:prSe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effectLst/>
            </a:rPr>
            <a:t>Identify current and past strategies for managing risks.</a:t>
          </a:r>
          <a:r>
            <a:rPr lang="en-US" b="1">
              <a:effectLst/>
            </a:rPr>
            <a:t> </a:t>
          </a:r>
          <a:endParaRPr lang="en-US">
            <a:effectLst/>
          </a:endParaRPr>
        </a:p>
      </dgm:t>
    </dgm:pt>
    <dgm:pt modelId="{D4437AAD-A712-4204-AD4E-06C6D1048468}" type="parTrans" cxnId="{F177D55B-24E5-4FB4-9089-5736E5B59787}">
      <dgm:prSet/>
      <dgm:spPr/>
      <dgm:t>
        <a:bodyPr/>
        <a:lstStyle/>
        <a:p>
          <a:endParaRPr lang="en-GB"/>
        </a:p>
      </dgm:t>
    </dgm:pt>
    <dgm:pt modelId="{356C8245-46C8-4A27-86BC-018836FC6833}" type="sibTrans" cxnId="{F177D55B-24E5-4FB4-9089-5736E5B59787}">
      <dgm:prSet/>
      <dgm:spPr/>
      <dgm:t>
        <a:bodyPr/>
        <a:lstStyle/>
        <a:p>
          <a:endParaRPr lang="en-GB"/>
        </a:p>
      </dgm:t>
    </dgm:pt>
    <dgm:pt modelId="{C2819656-99C3-4C84-9857-3F7348787547}">
      <dgm:prSet/>
      <dgm:spPr/>
      <dgm:t>
        <a:bodyPr/>
        <a:lstStyle/>
        <a:p>
          <a:r>
            <a:rPr lang="en-US" b="1">
              <a:solidFill>
                <a:srgbClr val="FF0000"/>
              </a:solidFill>
              <a:effectLst/>
            </a:rPr>
            <a:t>(Stage 3) </a:t>
          </a:r>
        </a:p>
        <a:p>
          <a:r>
            <a:rPr lang="en-US" b="1">
              <a:effectLst/>
            </a:rPr>
            <a:t>Assessing impact and likelihood of risks </a:t>
          </a:r>
          <a:r>
            <a:rPr lang="en-US">
              <a:effectLst/>
            </a:rPr>
            <a:t>(severity of impact - on emotional, social and psychological wellbeing).</a:t>
          </a:r>
        </a:p>
      </dgm:t>
    </dgm:pt>
    <dgm:pt modelId="{4C5F6CB0-A6AA-44F6-9E4D-5EBF2D995B4B}" type="parTrans" cxnId="{14871E71-35FB-4386-8A6E-D78C809B3237}">
      <dgm:prSet/>
      <dgm:spPr/>
      <dgm:t>
        <a:bodyPr/>
        <a:lstStyle/>
        <a:p>
          <a:endParaRPr lang="en-GB"/>
        </a:p>
      </dgm:t>
    </dgm:pt>
    <dgm:pt modelId="{3510E86A-3015-4F21-A29F-E0A3B3ADE418}" type="sibTrans" cxnId="{14871E71-35FB-4386-8A6E-D78C809B3237}">
      <dgm:prSet/>
      <dgm:spPr/>
      <dgm:t>
        <a:bodyPr/>
        <a:lstStyle/>
        <a:p>
          <a:endParaRPr lang="en-GB"/>
        </a:p>
      </dgm:t>
    </dgm:pt>
    <dgm:pt modelId="{D8952CEB-AD59-49EC-99A2-58F27BCE59F3}">
      <dgm:prSet/>
      <dgm:spPr/>
      <dgm:t>
        <a:bodyPr/>
        <a:lstStyle/>
        <a:p>
          <a:r>
            <a:rPr lang="en-US" b="1">
              <a:solidFill>
                <a:srgbClr val="FF0000"/>
              </a:solidFill>
              <a:effectLst/>
            </a:rPr>
            <a:t>(Stage 4) </a:t>
          </a:r>
        </a:p>
        <a:p>
          <a:r>
            <a:rPr lang="en-US" b="1">
              <a:effectLst/>
            </a:rPr>
            <a:t>Managing risks</a:t>
          </a:r>
          <a:r>
            <a:rPr lang="en-US">
              <a:effectLst/>
            </a:rPr>
            <a:t>– risk enablement and planning.</a:t>
          </a:r>
        </a:p>
      </dgm:t>
    </dgm:pt>
    <dgm:pt modelId="{6D734B84-D8F3-453D-93DB-12E1E5A48880}" type="parTrans" cxnId="{82B26694-A87C-49B0-8DE6-BEA16F382CDB}">
      <dgm:prSet/>
      <dgm:spPr/>
      <dgm:t>
        <a:bodyPr/>
        <a:lstStyle/>
        <a:p>
          <a:endParaRPr lang="en-GB"/>
        </a:p>
      </dgm:t>
    </dgm:pt>
    <dgm:pt modelId="{CB64DE34-F865-4B77-85DE-4C0C202C6015}" type="sibTrans" cxnId="{82B26694-A87C-49B0-8DE6-BEA16F382CDB}">
      <dgm:prSet/>
      <dgm:spPr/>
      <dgm:t>
        <a:bodyPr/>
        <a:lstStyle/>
        <a:p>
          <a:endParaRPr lang="en-GB"/>
        </a:p>
      </dgm:t>
    </dgm:pt>
    <dgm:pt modelId="{8C8DC7F5-C6B5-4C04-85E1-E6C922C096E6}" type="pres">
      <dgm:prSet presAssocID="{D19181FB-5253-4AC4-9961-25553204AA5E}" presName="Name0" presStyleCnt="0">
        <dgm:presLayoutVars>
          <dgm:dir/>
          <dgm:resizeHandles val="exact"/>
        </dgm:presLayoutVars>
      </dgm:prSet>
      <dgm:spPr/>
    </dgm:pt>
    <dgm:pt modelId="{E4ACF2CF-E828-45A7-82AD-06A6FDE31B7E}" type="pres">
      <dgm:prSet presAssocID="{190EA139-86B3-4DFA-93BB-14802DA1995D}" presName="node" presStyleLbl="node1" presStyleIdx="0" presStyleCnt="4">
        <dgm:presLayoutVars>
          <dgm:bulletEnabled val="1"/>
        </dgm:presLayoutVars>
      </dgm:prSet>
      <dgm:spPr/>
    </dgm:pt>
    <dgm:pt modelId="{E698CBEA-317C-4EA7-9A74-D0651553199E}" type="pres">
      <dgm:prSet presAssocID="{941832F8-492B-4DB0-9866-9AD87E130958}" presName="sibTrans" presStyleLbl="sibTrans1D1" presStyleIdx="0" presStyleCnt="3"/>
      <dgm:spPr/>
    </dgm:pt>
    <dgm:pt modelId="{88999215-DC42-4834-B23C-0FF63BD34DF6}" type="pres">
      <dgm:prSet presAssocID="{941832F8-492B-4DB0-9866-9AD87E130958}" presName="connectorText" presStyleLbl="sibTrans1D1" presStyleIdx="0" presStyleCnt="3"/>
      <dgm:spPr/>
    </dgm:pt>
    <dgm:pt modelId="{8235B982-DE95-441A-BB48-437E405F3FC0}" type="pres">
      <dgm:prSet presAssocID="{CC6745AD-2FC6-48C6-90E3-24D45D3C8D8D}" presName="node" presStyleLbl="node1" presStyleIdx="1" presStyleCnt="4" custScaleY="169893">
        <dgm:presLayoutVars>
          <dgm:bulletEnabled val="1"/>
        </dgm:presLayoutVars>
      </dgm:prSet>
      <dgm:spPr/>
    </dgm:pt>
    <dgm:pt modelId="{E031230B-1A73-43F9-8099-2A78F958BC86}" type="pres">
      <dgm:prSet presAssocID="{D9CF6971-8655-4BEE-AB54-5EEB1C9DCA44}" presName="sibTrans" presStyleLbl="sibTrans1D1" presStyleIdx="1" presStyleCnt="3"/>
      <dgm:spPr/>
    </dgm:pt>
    <dgm:pt modelId="{6105004E-14CF-4DE7-972B-F9AED79AAE83}" type="pres">
      <dgm:prSet presAssocID="{D9CF6971-8655-4BEE-AB54-5EEB1C9DCA44}" presName="connectorText" presStyleLbl="sibTrans1D1" presStyleIdx="1" presStyleCnt="3"/>
      <dgm:spPr/>
    </dgm:pt>
    <dgm:pt modelId="{5D7CBC90-0E0E-48FF-A3C5-891C72E1E5A2}" type="pres">
      <dgm:prSet presAssocID="{C2819656-99C3-4C84-9857-3F7348787547}" presName="node" presStyleLbl="node1" presStyleIdx="2" presStyleCnt="4">
        <dgm:presLayoutVars>
          <dgm:bulletEnabled val="1"/>
        </dgm:presLayoutVars>
      </dgm:prSet>
      <dgm:spPr/>
    </dgm:pt>
    <dgm:pt modelId="{944043DC-549B-4894-A8DA-0A2C141893E7}" type="pres">
      <dgm:prSet presAssocID="{3510E86A-3015-4F21-A29F-E0A3B3ADE418}" presName="sibTrans" presStyleLbl="sibTrans1D1" presStyleIdx="2" presStyleCnt="3"/>
      <dgm:spPr/>
    </dgm:pt>
    <dgm:pt modelId="{23D75468-AB8E-4DBC-BDF2-6DCF341B1595}" type="pres">
      <dgm:prSet presAssocID="{3510E86A-3015-4F21-A29F-E0A3B3ADE418}" presName="connectorText" presStyleLbl="sibTrans1D1" presStyleIdx="2" presStyleCnt="3"/>
      <dgm:spPr/>
    </dgm:pt>
    <dgm:pt modelId="{A673084D-3D94-4849-A3EB-22726ECD82F5}" type="pres">
      <dgm:prSet presAssocID="{D8952CEB-AD59-49EC-99A2-58F27BCE59F3}" presName="node" presStyleLbl="node1" presStyleIdx="3" presStyleCnt="4" custLinFactNeighborX="-2605" custLinFactNeighborY="1338">
        <dgm:presLayoutVars>
          <dgm:bulletEnabled val="1"/>
        </dgm:presLayoutVars>
      </dgm:prSet>
      <dgm:spPr/>
    </dgm:pt>
  </dgm:ptLst>
  <dgm:cxnLst>
    <dgm:cxn modelId="{D1CE1827-D2F7-4D29-A95B-49069C4D6CC3}" type="presOf" srcId="{D8952CEB-AD59-49EC-99A2-58F27BCE59F3}" destId="{A673084D-3D94-4849-A3EB-22726ECD82F5}" srcOrd="0" destOrd="0" presId="urn:microsoft.com/office/officeart/2016/7/layout/RepeatingBendingProcessNew"/>
    <dgm:cxn modelId="{FFBF5E2E-2668-4B63-B7A9-FB8D4D19643A}" type="presOf" srcId="{D19181FB-5253-4AC4-9961-25553204AA5E}" destId="{8C8DC7F5-C6B5-4C04-85E1-E6C922C096E6}" srcOrd="0" destOrd="0" presId="urn:microsoft.com/office/officeart/2016/7/layout/RepeatingBendingProcessNew"/>
    <dgm:cxn modelId="{58642E3A-7891-4964-8A07-CC330FE53336}" type="presOf" srcId="{941832F8-492B-4DB0-9866-9AD87E130958}" destId="{88999215-DC42-4834-B23C-0FF63BD34DF6}" srcOrd="1" destOrd="0" presId="urn:microsoft.com/office/officeart/2016/7/layout/RepeatingBendingProcessNew"/>
    <dgm:cxn modelId="{F177D55B-24E5-4FB4-9089-5736E5B59787}" srcId="{CC6745AD-2FC6-48C6-90E3-24D45D3C8D8D}" destId="{48069BAA-DCF2-4DD4-AF23-24B267BB3A3F}" srcOrd="3" destOrd="0" parTransId="{D4437AAD-A712-4204-AD4E-06C6D1048468}" sibTransId="{356C8245-46C8-4A27-86BC-018836FC6833}"/>
    <dgm:cxn modelId="{239BDC69-C6D8-4346-9B22-7012AF76C8C5}" type="presOf" srcId="{73BFB66C-7273-4BBC-BB54-E9FF78156BB2}" destId="{8235B982-DE95-441A-BB48-437E405F3FC0}" srcOrd="0" destOrd="1" presId="urn:microsoft.com/office/officeart/2016/7/layout/RepeatingBendingProcessNew"/>
    <dgm:cxn modelId="{36500C4B-1026-439D-9E8A-C21E65804055}" type="presOf" srcId="{5053018B-BF73-46B3-8C4B-DBF143B823F4}" destId="{8235B982-DE95-441A-BB48-437E405F3FC0}" srcOrd="0" destOrd="2" presId="urn:microsoft.com/office/officeart/2016/7/layout/RepeatingBendingProcessNew"/>
    <dgm:cxn modelId="{14871E71-35FB-4386-8A6E-D78C809B3237}" srcId="{D19181FB-5253-4AC4-9961-25553204AA5E}" destId="{C2819656-99C3-4C84-9857-3F7348787547}" srcOrd="2" destOrd="0" parTransId="{4C5F6CB0-A6AA-44F6-9E4D-5EBF2D995B4B}" sibTransId="{3510E86A-3015-4F21-A29F-E0A3B3ADE418}"/>
    <dgm:cxn modelId="{0FEA4453-149B-4F3F-8B91-1B9E2A88064F}" type="presOf" srcId="{D9CF6971-8655-4BEE-AB54-5EEB1C9DCA44}" destId="{6105004E-14CF-4DE7-972B-F9AED79AAE83}" srcOrd="1" destOrd="0" presId="urn:microsoft.com/office/officeart/2016/7/layout/RepeatingBendingProcessNew"/>
    <dgm:cxn modelId="{516CEA7C-1D44-4679-8150-C12BD4D47314}" type="presOf" srcId="{CC6745AD-2FC6-48C6-90E3-24D45D3C8D8D}" destId="{8235B982-DE95-441A-BB48-437E405F3FC0}" srcOrd="0" destOrd="0" presId="urn:microsoft.com/office/officeart/2016/7/layout/RepeatingBendingProcessNew"/>
    <dgm:cxn modelId="{CE22278D-987A-4BA4-AE07-7A68BE01DC83}" srcId="{D19181FB-5253-4AC4-9961-25553204AA5E}" destId="{190EA139-86B3-4DFA-93BB-14802DA1995D}" srcOrd="0" destOrd="0" parTransId="{9A2B6777-9790-4D03-8B6C-A83D449ABABA}" sibTransId="{941832F8-492B-4DB0-9866-9AD87E130958}"/>
    <dgm:cxn modelId="{82B26694-A87C-49B0-8DE6-BEA16F382CDB}" srcId="{D19181FB-5253-4AC4-9961-25553204AA5E}" destId="{D8952CEB-AD59-49EC-99A2-58F27BCE59F3}" srcOrd="3" destOrd="0" parTransId="{6D734B84-D8F3-453D-93DB-12E1E5A48880}" sibTransId="{CB64DE34-F865-4B77-85DE-4C0C202C6015}"/>
    <dgm:cxn modelId="{39544E96-2887-449C-8792-1E80E4E8094A}" srcId="{CC6745AD-2FC6-48C6-90E3-24D45D3C8D8D}" destId="{73BFB66C-7273-4BBC-BB54-E9FF78156BB2}" srcOrd="0" destOrd="0" parTransId="{0560B53A-B026-434F-8526-860365C3A9A3}" sibTransId="{6F46115F-375B-4345-AC59-9CB1D93190AC}"/>
    <dgm:cxn modelId="{97F6AA9F-9FBE-4163-BD65-68179D7968B7}" type="presOf" srcId="{E9306E08-48E1-4F49-B0D2-8FF2196AD036}" destId="{8235B982-DE95-441A-BB48-437E405F3FC0}" srcOrd="0" destOrd="3" presId="urn:microsoft.com/office/officeart/2016/7/layout/RepeatingBendingProcessNew"/>
    <dgm:cxn modelId="{AF8A40A5-18D1-4D87-82D4-7A8022C99E95}" type="presOf" srcId="{48069BAA-DCF2-4DD4-AF23-24B267BB3A3F}" destId="{8235B982-DE95-441A-BB48-437E405F3FC0}" srcOrd="0" destOrd="4" presId="urn:microsoft.com/office/officeart/2016/7/layout/RepeatingBendingProcessNew"/>
    <dgm:cxn modelId="{ECF4F3AD-BFCD-4C04-9FC2-4EE057F4E8A6}" type="presOf" srcId="{941832F8-492B-4DB0-9866-9AD87E130958}" destId="{E698CBEA-317C-4EA7-9A74-D0651553199E}" srcOrd="0" destOrd="0" presId="urn:microsoft.com/office/officeart/2016/7/layout/RepeatingBendingProcessNew"/>
    <dgm:cxn modelId="{D3E454B1-C1E6-4D0C-8FE4-C72647374048}" type="presOf" srcId="{D9CF6971-8655-4BEE-AB54-5EEB1C9DCA44}" destId="{E031230B-1A73-43F9-8099-2A78F958BC86}" srcOrd="0" destOrd="0" presId="urn:microsoft.com/office/officeart/2016/7/layout/RepeatingBendingProcessNew"/>
    <dgm:cxn modelId="{CFF6D2B1-AB10-4C77-BD97-6E4FAFE8386E}" type="presOf" srcId="{190EA139-86B3-4DFA-93BB-14802DA1995D}" destId="{E4ACF2CF-E828-45A7-82AD-06A6FDE31B7E}" srcOrd="0" destOrd="0" presId="urn:microsoft.com/office/officeart/2016/7/layout/RepeatingBendingProcessNew"/>
    <dgm:cxn modelId="{43D9F0B6-2C4D-4CD4-934E-428D03A842C2}" type="presOf" srcId="{3510E86A-3015-4F21-A29F-E0A3B3ADE418}" destId="{23D75468-AB8E-4DBC-BDF2-6DCF341B1595}" srcOrd="1" destOrd="0" presId="urn:microsoft.com/office/officeart/2016/7/layout/RepeatingBendingProcessNew"/>
    <dgm:cxn modelId="{EDB659BD-3604-4BD2-801F-68019A51D2D9}" srcId="{D19181FB-5253-4AC4-9961-25553204AA5E}" destId="{CC6745AD-2FC6-48C6-90E3-24D45D3C8D8D}" srcOrd="1" destOrd="0" parTransId="{823E48D4-ED9B-4E14-8765-4121210B9CBB}" sibTransId="{D9CF6971-8655-4BEE-AB54-5EEB1C9DCA44}"/>
    <dgm:cxn modelId="{F4B97AD3-EE98-47F9-97B0-0752914174E5}" srcId="{CC6745AD-2FC6-48C6-90E3-24D45D3C8D8D}" destId="{E9306E08-48E1-4F49-B0D2-8FF2196AD036}" srcOrd="2" destOrd="0" parTransId="{BCCBDA13-D148-41E1-9F65-1F2883E5963D}" sibTransId="{14CCC747-620B-4722-BDA3-203292585F03}"/>
    <dgm:cxn modelId="{47DB4CF5-4B07-4E21-A1BF-58775810C5BE}" srcId="{CC6745AD-2FC6-48C6-90E3-24D45D3C8D8D}" destId="{5053018B-BF73-46B3-8C4B-DBF143B823F4}" srcOrd="1" destOrd="0" parTransId="{425124D4-F8FC-40CF-B91B-D8BD1BD25CFC}" sibTransId="{D3807559-2935-4CA0-B477-A151461C057C}"/>
    <dgm:cxn modelId="{32492BFD-A234-4EB7-AFCC-E7AA36B3BE97}" type="presOf" srcId="{C2819656-99C3-4C84-9857-3F7348787547}" destId="{5D7CBC90-0E0E-48FF-A3C5-891C72E1E5A2}" srcOrd="0" destOrd="0" presId="urn:microsoft.com/office/officeart/2016/7/layout/RepeatingBendingProcessNew"/>
    <dgm:cxn modelId="{5153C6FF-6971-4292-A636-D40769FD1AB7}" type="presOf" srcId="{3510E86A-3015-4F21-A29F-E0A3B3ADE418}" destId="{944043DC-549B-4894-A8DA-0A2C141893E7}" srcOrd="0" destOrd="0" presId="urn:microsoft.com/office/officeart/2016/7/layout/RepeatingBendingProcessNew"/>
    <dgm:cxn modelId="{FE4169C9-D4D3-42C9-B923-2A78F613AA54}" type="presParOf" srcId="{8C8DC7F5-C6B5-4C04-85E1-E6C922C096E6}" destId="{E4ACF2CF-E828-45A7-82AD-06A6FDE31B7E}" srcOrd="0" destOrd="0" presId="urn:microsoft.com/office/officeart/2016/7/layout/RepeatingBendingProcessNew"/>
    <dgm:cxn modelId="{15867763-A753-4102-92EE-460C668B9405}" type="presParOf" srcId="{8C8DC7F5-C6B5-4C04-85E1-E6C922C096E6}" destId="{E698CBEA-317C-4EA7-9A74-D0651553199E}" srcOrd="1" destOrd="0" presId="urn:microsoft.com/office/officeart/2016/7/layout/RepeatingBendingProcessNew"/>
    <dgm:cxn modelId="{9094115D-1BB4-4DB0-8FD7-B9EABADC0987}" type="presParOf" srcId="{E698CBEA-317C-4EA7-9A74-D0651553199E}" destId="{88999215-DC42-4834-B23C-0FF63BD34DF6}" srcOrd="0" destOrd="0" presId="urn:microsoft.com/office/officeart/2016/7/layout/RepeatingBendingProcessNew"/>
    <dgm:cxn modelId="{C3811CEF-5546-427E-ABFE-C5BAED31B03B}" type="presParOf" srcId="{8C8DC7F5-C6B5-4C04-85E1-E6C922C096E6}" destId="{8235B982-DE95-441A-BB48-437E405F3FC0}" srcOrd="2" destOrd="0" presId="urn:microsoft.com/office/officeart/2016/7/layout/RepeatingBendingProcessNew"/>
    <dgm:cxn modelId="{8DD3D96B-5413-4814-8348-25F3BB75AC64}" type="presParOf" srcId="{8C8DC7F5-C6B5-4C04-85E1-E6C922C096E6}" destId="{E031230B-1A73-43F9-8099-2A78F958BC86}" srcOrd="3" destOrd="0" presId="urn:microsoft.com/office/officeart/2016/7/layout/RepeatingBendingProcessNew"/>
    <dgm:cxn modelId="{6B16707B-C102-4BFC-87F1-2913C6D948A8}" type="presParOf" srcId="{E031230B-1A73-43F9-8099-2A78F958BC86}" destId="{6105004E-14CF-4DE7-972B-F9AED79AAE83}" srcOrd="0" destOrd="0" presId="urn:microsoft.com/office/officeart/2016/7/layout/RepeatingBendingProcessNew"/>
    <dgm:cxn modelId="{08D077BB-9E09-439F-A693-8D03A80469EB}" type="presParOf" srcId="{8C8DC7F5-C6B5-4C04-85E1-E6C922C096E6}" destId="{5D7CBC90-0E0E-48FF-A3C5-891C72E1E5A2}" srcOrd="4" destOrd="0" presId="urn:microsoft.com/office/officeart/2016/7/layout/RepeatingBendingProcessNew"/>
    <dgm:cxn modelId="{F14BA172-F107-49CA-A574-3A81EF5C6B63}" type="presParOf" srcId="{8C8DC7F5-C6B5-4C04-85E1-E6C922C096E6}" destId="{944043DC-549B-4894-A8DA-0A2C141893E7}" srcOrd="5" destOrd="0" presId="urn:microsoft.com/office/officeart/2016/7/layout/RepeatingBendingProcessNew"/>
    <dgm:cxn modelId="{631CA207-E674-4759-A6AE-D9D5139499C7}" type="presParOf" srcId="{944043DC-549B-4894-A8DA-0A2C141893E7}" destId="{23D75468-AB8E-4DBC-BDF2-6DCF341B1595}" srcOrd="0" destOrd="0" presId="urn:microsoft.com/office/officeart/2016/7/layout/RepeatingBendingProcessNew"/>
    <dgm:cxn modelId="{607EBC9F-62CF-48B4-A991-162363B1CE07}" type="presParOf" srcId="{8C8DC7F5-C6B5-4C04-85E1-E6C922C096E6}" destId="{A673084D-3D94-4849-A3EB-22726ECD82F5}"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B161AB-C676-4787-B7AD-C4CD88B1CFEE}"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GB"/>
        </a:p>
      </dgm:t>
    </dgm:pt>
    <dgm:pt modelId="{07A05B76-C122-4228-B15E-0A6D78BB958B}">
      <dgm:prSet phldrT="[Text]"/>
      <dgm:spPr/>
      <dgm:t>
        <a:bodyPr/>
        <a:lstStyle/>
        <a:p>
          <a:pPr>
            <a:lnSpc>
              <a:spcPct val="100000"/>
            </a:lnSpc>
          </a:pPr>
          <a:r>
            <a:rPr lang="en-GB" altLang="en-US" b="1">
              <a:latin typeface="Arial" panose="020B0604020202020204" pitchFamily="34" charset="0"/>
              <a:cs typeface="Arial" panose="020B0604020202020204" pitchFamily="34" charset="0"/>
            </a:rPr>
            <a:t>Anchoring Bias - judgements dictated by our views about what is “normal”.</a:t>
          </a:r>
          <a:endParaRPr lang="en-GB"/>
        </a:p>
      </dgm:t>
    </dgm:pt>
    <dgm:pt modelId="{99077B11-D48A-4D20-8907-D5B96CEF0348}" type="parTrans" cxnId="{D4663F7E-1226-452F-89DF-AC69A53B712F}">
      <dgm:prSet/>
      <dgm:spPr/>
      <dgm:t>
        <a:bodyPr/>
        <a:lstStyle/>
        <a:p>
          <a:endParaRPr lang="en-GB"/>
        </a:p>
      </dgm:t>
    </dgm:pt>
    <dgm:pt modelId="{196E34AB-F182-45FF-A463-361274F12642}" type="sibTrans" cxnId="{D4663F7E-1226-452F-89DF-AC69A53B712F}">
      <dgm:prSet/>
      <dgm:spPr/>
      <dgm:t>
        <a:bodyPr/>
        <a:lstStyle/>
        <a:p>
          <a:pPr>
            <a:lnSpc>
              <a:spcPct val="100000"/>
            </a:lnSpc>
          </a:pPr>
          <a:endParaRPr lang="en-GB"/>
        </a:p>
      </dgm:t>
    </dgm:pt>
    <dgm:pt modelId="{9EF86440-4889-4FA0-ACC6-52769EBCC952}">
      <dgm:prSet/>
      <dgm:spPr/>
      <dgm:t>
        <a:bodyPr/>
        <a:lstStyle/>
        <a:p>
          <a:pPr>
            <a:lnSpc>
              <a:spcPct val="100000"/>
            </a:lnSpc>
          </a:pPr>
          <a:r>
            <a:rPr lang="en-GB" altLang="en-US" b="1">
              <a:latin typeface="Arial" panose="020B0604020202020204" pitchFamily="34" charset="0"/>
              <a:cs typeface="Arial" panose="020B0604020202020204" pitchFamily="34" charset="0"/>
            </a:rPr>
            <a:t>Compression Bias - tendency to overestimate unlikely undesirable events and underestimate likely undesirable events.</a:t>
          </a:r>
        </a:p>
      </dgm:t>
    </dgm:pt>
    <dgm:pt modelId="{63E4DDC7-0124-4E50-844E-280847B9DE35}" type="parTrans" cxnId="{8F8DEFEF-7A5B-4C91-8F46-1966965D9D7F}">
      <dgm:prSet/>
      <dgm:spPr/>
      <dgm:t>
        <a:bodyPr/>
        <a:lstStyle/>
        <a:p>
          <a:endParaRPr lang="en-GB"/>
        </a:p>
      </dgm:t>
    </dgm:pt>
    <dgm:pt modelId="{8C54D944-FBB5-4C41-8454-2D1C3D474EE9}" type="sibTrans" cxnId="{8F8DEFEF-7A5B-4C91-8F46-1966965D9D7F}">
      <dgm:prSet/>
      <dgm:spPr/>
      <dgm:t>
        <a:bodyPr/>
        <a:lstStyle/>
        <a:p>
          <a:pPr>
            <a:lnSpc>
              <a:spcPct val="100000"/>
            </a:lnSpc>
          </a:pPr>
          <a:endParaRPr lang="en-GB"/>
        </a:p>
      </dgm:t>
    </dgm:pt>
    <dgm:pt modelId="{98AA00D6-C3C8-4C66-9424-8575FC26BA2A}">
      <dgm:prSet/>
      <dgm:spPr/>
      <dgm:t>
        <a:bodyPr/>
        <a:lstStyle/>
        <a:p>
          <a:pPr>
            <a:lnSpc>
              <a:spcPct val="100000"/>
            </a:lnSpc>
          </a:pPr>
          <a:r>
            <a:rPr lang="en-GB" altLang="en-US" b="1">
              <a:latin typeface="Arial" panose="020B0604020202020204" pitchFamily="34" charset="0"/>
              <a:cs typeface="Arial" panose="020B0604020202020204" pitchFamily="34" charset="0"/>
            </a:rPr>
            <a:t>Optimism Bias - Want to see things in a positive light and this impacts on decision making.</a:t>
          </a:r>
        </a:p>
      </dgm:t>
    </dgm:pt>
    <dgm:pt modelId="{A3EED53A-13DA-4A80-A155-A29364CB3203}" type="parTrans" cxnId="{33892342-B484-4BC3-A66B-D889EF542AF4}">
      <dgm:prSet/>
      <dgm:spPr/>
      <dgm:t>
        <a:bodyPr/>
        <a:lstStyle/>
        <a:p>
          <a:endParaRPr lang="en-GB"/>
        </a:p>
      </dgm:t>
    </dgm:pt>
    <dgm:pt modelId="{45EF0055-3949-48F1-B4E4-61255015CD37}" type="sibTrans" cxnId="{33892342-B484-4BC3-A66B-D889EF542AF4}">
      <dgm:prSet/>
      <dgm:spPr/>
      <dgm:t>
        <a:bodyPr/>
        <a:lstStyle/>
        <a:p>
          <a:pPr>
            <a:lnSpc>
              <a:spcPct val="100000"/>
            </a:lnSpc>
          </a:pPr>
          <a:endParaRPr lang="en-GB"/>
        </a:p>
      </dgm:t>
    </dgm:pt>
    <dgm:pt modelId="{6C9B66A6-062E-483B-9909-C3825B699FBE}">
      <dgm:prSet/>
      <dgm:spPr/>
      <dgm:t>
        <a:bodyPr/>
        <a:lstStyle/>
        <a:p>
          <a:pPr>
            <a:lnSpc>
              <a:spcPct val="100000"/>
            </a:lnSpc>
          </a:pPr>
          <a:r>
            <a:rPr lang="en-GB" altLang="en-US" b="1">
              <a:latin typeface="Arial" panose="020B0604020202020204" pitchFamily="34" charset="0"/>
              <a:cs typeface="Arial" panose="020B0604020202020204" pitchFamily="34" charset="0"/>
            </a:rPr>
            <a:t>Repetition Bias -tendency to attach most weight to most repeated story.</a:t>
          </a:r>
        </a:p>
      </dgm:t>
    </dgm:pt>
    <dgm:pt modelId="{9CA0E517-2787-4FE0-8E28-71153CB94DB9}" type="parTrans" cxnId="{57219A4E-DE78-4ED9-9E15-48222704217C}">
      <dgm:prSet/>
      <dgm:spPr/>
      <dgm:t>
        <a:bodyPr/>
        <a:lstStyle/>
        <a:p>
          <a:endParaRPr lang="en-GB"/>
        </a:p>
      </dgm:t>
    </dgm:pt>
    <dgm:pt modelId="{AF5EC0B4-EA19-4895-A977-4B48D8AB22ED}" type="sibTrans" cxnId="{57219A4E-DE78-4ED9-9E15-48222704217C}">
      <dgm:prSet/>
      <dgm:spPr/>
      <dgm:t>
        <a:bodyPr/>
        <a:lstStyle/>
        <a:p>
          <a:pPr>
            <a:lnSpc>
              <a:spcPct val="100000"/>
            </a:lnSpc>
          </a:pPr>
          <a:endParaRPr lang="en-GB"/>
        </a:p>
      </dgm:t>
    </dgm:pt>
    <dgm:pt modelId="{DE2B9A2D-4159-4220-AF83-105DB05AA72D}">
      <dgm:prSet/>
      <dgm:spPr/>
      <dgm:t>
        <a:bodyPr/>
        <a:lstStyle/>
        <a:p>
          <a:pPr>
            <a:lnSpc>
              <a:spcPct val="100000"/>
            </a:lnSpc>
          </a:pPr>
          <a:r>
            <a:rPr lang="en-GB" altLang="en-US" b="1">
              <a:latin typeface="Arial" panose="020B0604020202020204" pitchFamily="34" charset="0"/>
              <a:cs typeface="Arial" panose="020B0604020202020204" pitchFamily="34" charset="0"/>
            </a:rPr>
            <a:t>Confirmatory Bias - decisions unduly influenced by initial information. New information processed/ sought to support initial judgement.</a:t>
          </a:r>
        </a:p>
      </dgm:t>
    </dgm:pt>
    <dgm:pt modelId="{7BDB8F37-B3D5-4A65-A525-FD76CC0536A6}" type="parTrans" cxnId="{48D88C10-50D1-4355-95D6-786965599EE0}">
      <dgm:prSet/>
      <dgm:spPr/>
      <dgm:t>
        <a:bodyPr/>
        <a:lstStyle/>
        <a:p>
          <a:endParaRPr lang="en-GB"/>
        </a:p>
      </dgm:t>
    </dgm:pt>
    <dgm:pt modelId="{76BD025F-71D1-4F30-BC78-2148E1D7C05A}" type="sibTrans" cxnId="{48D88C10-50D1-4355-95D6-786965599EE0}">
      <dgm:prSet/>
      <dgm:spPr/>
      <dgm:t>
        <a:bodyPr/>
        <a:lstStyle/>
        <a:p>
          <a:pPr>
            <a:lnSpc>
              <a:spcPct val="100000"/>
            </a:lnSpc>
          </a:pPr>
          <a:endParaRPr lang="en-GB"/>
        </a:p>
      </dgm:t>
    </dgm:pt>
    <dgm:pt modelId="{007B71A7-3ACD-4661-8922-1746646D135F}">
      <dgm:prSet/>
      <dgm:spPr/>
      <dgm:t>
        <a:bodyPr/>
        <a:lstStyle/>
        <a:p>
          <a:pPr>
            <a:lnSpc>
              <a:spcPct val="100000"/>
            </a:lnSpc>
          </a:pPr>
          <a:r>
            <a:rPr lang="en-GB" altLang="en-US" b="1">
              <a:latin typeface="Arial" panose="020B0604020202020204" pitchFamily="34" charset="0"/>
              <a:cs typeface="Arial" panose="020B0604020202020204" pitchFamily="34" charset="0"/>
            </a:rPr>
            <a:t>Credibility Bias - we are more inclined to accept a statement or evidence from those we like/ respect/ trust.</a:t>
          </a:r>
        </a:p>
      </dgm:t>
    </dgm:pt>
    <dgm:pt modelId="{B4BD9CA5-BC2A-44F5-AD7F-05BF829BA5D1}" type="parTrans" cxnId="{389FCD3B-2E90-4D0C-AFAB-C3E9F580A313}">
      <dgm:prSet/>
      <dgm:spPr/>
      <dgm:t>
        <a:bodyPr/>
        <a:lstStyle/>
        <a:p>
          <a:endParaRPr lang="en-GB"/>
        </a:p>
      </dgm:t>
    </dgm:pt>
    <dgm:pt modelId="{C49EA61B-D1AA-4A0C-AEFE-17699F6896D1}" type="sibTrans" cxnId="{389FCD3B-2E90-4D0C-AFAB-C3E9F580A313}">
      <dgm:prSet/>
      <dgm:spPr/>
      <dgm:t>
        <a:bodyPr/>
        <a:lstStyle/>
        <a:p>
          <a:pPr>
            <a:lnSpc>
              <a:spcPct val="100000"/>
            </a:lnSpc>
          </a:pPr>
          <a:endParaRPr lang="en-GB"/>
        </a:p>
      </dgm:t>
    </dgm:pt>
    <dgm:pt modelId="{314F2A5F-BF45-496B-9E93-223D9A487929}">
      <dgm:prSet/>
      <dgm:spPr/>
      <dgm:t>
        <a:bodyPr/>
        <a:lstStyle/>
        <a:p>
          <a:pPr>
            <a:lnSpc>
              <a:spcPct val="100000"/>
            </a:lnSpc>
          </a:pPr>
          <a:r>
            <a:rPr lang="en-GB" altLang="en-US" b="1">
              <a:latin typeface="Arial" panose="020B0604020202020204" pitchFamily="34" charset="0"/>
              <a:cs typeface="Arial" panose="020B0604020202020204" pitchFamily="34" charset="0"/>
            </a:rPr>
            <a:t>Recall Bias - recent dramatic cases can result in overestimating the probability of harm.</a:t>
          </a:r>
        </a:p>
      </dgm:t>
    </dgm:pt>
    <dgm:pt modelId="{E819369C-9116-45CC-A844-C7AAED5B655C}" type="parTrans" cxnId="{8207863D-E9AD-4D54-86C0-F3E458F976CE}">
      <dgm:prSet/>
      <dgm:spPr/>
      <dgm:t>
        <a:bodyPr/>
        <a:lstStyle/>
        <a:p>
          <a:endParaRPr lang="en-GB"/>
        </a:p>
      </dgm:t>
    </dgm:pt>
    <dgm:pt modelId="{E23245A1-3A0C-4978-BE55-0341175CFD22}" type="sibTrans" cxnId="{8207863D-E9AD-4D54-86C0-F3E458F976CE}">
      <dgm:prSet/>
      <dgm:spPr/>
      <dgm:t>
        <a:bodyPr/>
        <a:lstStyle/>
        <a:p>
          <a:pPr>
            <a:lnSpc>
              <a:spcPct val="100000"/>
            </a:lnSpc>
          </a:pPr>
          <a:endParaRPr lang="en-GB"/>
        </a:p>
      </dgm:t>
    </dgm:pt>
    <dgm:pt modelId="{920CC45C-4D26-4CFA-998A-22AC4FFF5133}">
      <dgm:prSet/>
      <dgm:spPr/>
      <dgm:t>
        <a:bodyPr/>
        <a:lstStyle/>
        <a:p>
          <a:pPr>
            <a:lnSpc>
              <a:spcPct val="100000"/>
            </a:lnSpc>
          </a:pPr>
          <a:r>
            <a:rPr lang="en-GB" altLang="en-US" b="1">
              <a:latin typeface="Arial" panose="020B0604020202020204" pitchFamily="34" charset="0"/>
              <a:cs typeface="Arial" panose="020B0604020202020204" pitchFamily="34" charset="0"/>
            </a:rPr>
            <a:t>Resource Bias - decisions actively influenced by availability of resources.</a:t>
          </a:r>
        </a:p>
      </dgm:t>
    </dgm:pt>
    <dgm:pt modelId="{7F5817FE-328F-40F3-A7C7-5220B488B920}" type="parTrans" cxnId="{02C2C6C0-9CBB-46F8-8DA3-C3272141D775}">
      <dgm:prSet/>
      <dgm:spPr/>
      <dgm:t>
        <a:bodyPr/>
        <a:lstStyle/>
        <a:p>
          <a:endParaRPr lang="en-GB"/>
        </a:p>
      </dgm:t>
    </dgm:pt>
    <dgm:pt modelId="{013AE40A-3454-46D8-9790-4964671A4FA0}" type="sibTrans" cxnId="{02C2C6C0-9CBB-46F8-8DA3-C3272141D775}">
      <dgm:prSet/>
      <dgm:spPr/>
      <dgm:t>
        <a:bodyPr/>
        <a:lstStyle/>
        <a:p>
          <a:endParaRPr lang="en-GB"/>
        </a:p>
      </dgm:t>
    </dgm:pt>
    <dgm:pt modelId="{16ABE780-9EA5-4896-A016-117DA55F59CD}" type="pres">
      <dgm:prSet presAssocID="{AFB161AB-C676-4787-B7AD-C4CD88B1CFEE}" presName="root" presStyleCnt="0">
        <dgm:presLayoutVars>
          <dgm:dir/>
          <dgm:resizeHandles val="exact"/>
        </dgm:presLayoutVars>
      </dgm:prSet>
      <dgm:spPr/>
    </dgm:pt>
    <dgm:pt modelId="{2312F3F3-B733-412B-A599-88C2B312A45A}" type="pres">
      <dgm:prSet presAssocID="{AFB161AB-C676-4787-B7AD-C4CD88B1CFEE}" presName="container" presStyleCnt="0">
        <dgm:presLayoutVars>
          <dgm:dir/>
          <dgm:resizeHandles val="exact"/>
        </dgm:presLayoutVars>
      </dgm:prSet>
      <dgm:spPr/>
    </dgm:pt>
    <dgm:pt modelId="{71F6EA6A-8262-435C-8C2A-91A559DC48CE}" type="pres">
      <dgm:prSet presAssocID="{07A05B76-C122-4228-B15E-0A6D78BB958B}" presName="compNode" presStyleCnt="0"/>
      <dgm:spPr/>
    </dgm:pt>
    <dgm:pt modelId="{5922A500-4344-48F6-BD1E-7F16450C975C}" type="pres">
      <dgm:prSet presAssocID="{07A05B76-C122-4228-B15E-0A6D78BB958B}" presName="iconBgRect" presStyleLbl="bgShp" presStyleIdx="0" presStyleCnt="8"/>
      <dgm:spPr/>
    </dgm:pt>
    <dgm:pt modelId="{39F2E189-8ED6-4EA9-9B18-0E9D3397AE44}" type="pres">
      <dgm:prSet presAssocID="{07A05B76-C122-4228-B15E-0A6D78BB958B}"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chor"/>
        </a:ext>
      </dgm:extLst>
    </dgm:pt>
    <dgm:pt modelId="{44ACC556-088B-4EEE-B004-ECC90251BCCF}" type="pres">
      <dgm:prSet presAssocID="{07A05B76-C122-4228-B15E-0A6D78BB958B}" presName="spaceRect" presStyleCnt="0"/>
      <dgm:spPr/>
    </dgm:pt>
    <dgm:pt modelId="{ADA38794-FE0A-4D63-BD5C-BC3706466A9F}" type="pres">
      <dgm:prSet presAssocID="{07A05B76-C122-4228-B15E-0A6D78BB958B}" presName="textRect" presStyleLbl="revTx" presStyleIdx="0" presStyleCnt="8">
        <dgm:presLayoutVars>
          <dgm:chMax val="1"/>
          <dgm:chPref val="1"/>
        </dgm:presLayoutVars>
      </dgm:prSet>
      <dgm:spPr/>
    </dgm:pt>
    <dgm:pt modelId="{1960AF65-EEBC-4EA4-800B-26F72E4601D7}" type="pres">
      <dgm:prSet presAssocID="{196E34AB-F182-45FF-A463-361274F12642}" presName="sibTrans" presStyleLbl="sibTrans2D1" presStyleIdx="0" presStyleCnt="0"/>
      <dgm:spPr/>
    </dgm:pt>
    <dgm:pt modelId="{FF23A1B7-4B9F-4430-938B-BDD0A15A7015}" type="pres">
      <dgm:prSet presAssocID="{9EF86440-4889-4FA0-ACC6-52769EBCC952}" presName="compNode" presStyleCnt="0"/>
      <dgm:spPr/>
    </dgm:pt>
    <dgm:pt modelId="{1926CDCF-6D27-4BDD-972F-E1D62F698A20}" type="pres">
      <dgm:prSet presAssocID="{9EF86440-4889-4FA0-ACC6-52769EBCC952}" presName="iconBgRect" presStyleLbl="bgShp" presStyleIdx="1" presStyleCnt="8"/>
      <dgm:spPr/>
    </dgm:pt>
    <dgm:pt modelId="{5E6ADB5A-C493-4FE7-A244-BD177606DA42}" type="pres">
      <dgm:prSet presAssocID="{9EF86440-4889-4FA0-ACC6-52769EBCC952}"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DB8569A7-97E3-4101-B35B-A98ED08CACA0}" type="pres">
      <dgm:prSet presAssocID="{9EF86440-4889-4FA0-ACC6-52769EBCC952}" presName="spaceRect" presStyleCnt="0"/>
      <dgm:spPr/>
    </dgm:pt>
    <dgm:pt modelId="{88A2F566-97E8-4158-93D8-3C475A3B06FB}" type="pres">
      <dgm:prSet presAssocID="{9EF86440-4889-4FA0-ACC6-52769EBCC952}" presName="textRect" presStyleLbl="revTx" presStyleIdx="1" presStyleCnt="8">
        <dgm:presLayoutVars>
          <dgm:chMax val="1"/>
          <dgm:chPref val="1"/>
        </dgm:presLayoutVars>
      </dgm:prSet>
      <dgm:spPr/>
    </dgm:pt>
    <dgm:pt modelId="{2EEF25EB-AD91-4553-A39D-46D092BD1F6D}" type="pres">
      <dgm:prSet presAssocID="{8C54D944-FBB5-4C41-8454-2D1C3D474EE9}" presName="sibTrans" presStyleLbl="sibTrans2D1" presStyleIdx="0" presStyleCnt="0"/>
      <dgm:spPr/>
    </dgm:pt>
    <dgm:pt modelId="{999F638C-C932-48D3-9AAE-1C0FB5279204}" type="pres">
      <dgm:prSet presAssocID="{98AA00D6-C3C8-4C66-9424-8575FC26BA2A}" presName="compNode" presStyleCnt="0"/>
      <dgm:spPr/>
    </dgm:pt>
    <dgm:pt modelId="{719245DF-A258-44B9-A02F-9793A46C0619}" type="pres">
      <dgm:prSet presAssocID="{98AA00D6-C3C8-4C66-9424-8575FC26BA2A}" presName="iconBgRect" presStyleLbl="bgShp" presStyleIdx="2" presStyleCnt="8"/>
      <dgm:spPr/>
    </dgm:pt>
    <dgm:pt modelId="{0C9EA760-B003-433F-A223-5906195A20CE}" type="pres">
      <dgm:prSet presAssocID="{98AA00D6-C3C8-4C66-9424-8575FC26BA2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492A4536-2B5F-48A7-98FC-D8C7BAD5C035}" type="pres">
      <dgm:prSet presAssocID="{98AA00D6-C3C8-4C66-9424-8575FC26BA2A}" presName="spaceRect" presStyleCnt="0"/>
      <dgm:spPr/>
    </dgm:pt>
    <dgm:pt modelId="{93262D22-78CD-4E64-B28D-47AAEB45FD74}" type="pres">
      <dgm:prSet presAssocID="{98AA00D6-C3C8-4C66-9424-8575FC26BA2A}" presName="textRect" presStyleLbl="revTx" presStyleIdx="2" presStyleCnt="8">
        <dgm:presLayoutVars>
          <dgm:chMax val="1"/>
          <dgm:chPref val="1"/>
        </dgm:presLayoutVars>
      </dgm:prSet>
      <dgm:spPr/>
    </dgm:pt>
    <dgm:pt modelId="{777CE540-278E-45A2-9155-E10BD0DE3025}" type="pres">
      <dgm:prSet presAssocID="{45EF0055-3949-48F1-B4E4-61255015CD37}" presName="sibTrans" presStyleLbl="sibTrans2D1" presStyleIdx="0" presStyleCnt="0"/>
      <dgm:spPr/>
    </dgm:pt>
    <dgm:pt modelId="{64DC1F48-946D-4960-B6B6-994D584E830C}" type="pres">
      <dgm:prSet presAssocID="{6C9B66A6-062E-483B-9909-C3825B699FBE}" presName="compNode" presStyleCnt="0"/>
      <dgm:spPr/>
    </dgm:pt>
    <dgm:pt modelId="{127A43D9-9769-43E3-AFFD-A5D22BE4A059}" type="pres">
      <dgm:prSet presAssocID="{6C9B66A6-062E-483B-9909-C3825B699FBE}" presName="iconBgRect" presStyleLbl="bgShp" presStyleIdx="3" presStyleCnt="8"/>
      <dgm:spPr/>
    </dgm:pt>
    <dgm:pt modelId="{7C8F282E-CB52-4745-B313-5734B1A82ECE}" type="pres">
      <dgm:prSet presAssocID="{6C9B66A6-062E-483B-9909-C3825B699FB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xclamation Mark"/>
        </a:ext>
      </dgm:extLst>
    </dgm:pt>
    <dgm:pt modelId="{199BA3CA-88D3-4077-A4F1-826FCDF821DC}" type="pres">
      <dgm:prSet presAssocID="{6C9B66A6-062E-483B-9909-C3825B699FBE}" presName="spaceRect" presStyleCnt="0"/>
      <dgm:spPr/>
    </dgm:pt>
    <dgm:pt modelId="{36C271D6-676A-45D1-B7AA-9429064199CD}" type="pres">
      <dgm:prSet presAssocID="{6C9B66A6-062E-483B-9909-C3825B699FBE}" presName="textRect" presStyleLbl="revTx" presStyleIdx="3" presStyleCnt="8">
        <dgm:presLayoutVars>
          <dgm:chMax val="1"/>
          <dgm:chPref val="1"/>
        </dgm:presLayoutVars>
      </dgm:prSet>
      <dgm:spPr/>
    </dgm:pt>
    <dgm:pt modelId="{E2C76CF3-656A-45EE-B6BE-79343BBBA782}" type="pres">
      <dgm:prSet presAssocID="{AF5EC0B4-EA19-4895-A977-4B48D8AB22ED}" presName="sibTrans" presStyleLbl="sibTrans2D1" presStyleIdx="0" presStyleCnt="0"/>
      <dgm:spPr/>
    </dgm:pt>
    <dgm:pt modelId="{C239A63E-B683-4312-B559-C38F464A3001}" type="pres">
      <dgm:prSet presAssocID="{DE2B9A2D-4159-4220-AF83-105DB05AA72D}" presName="compNode" presStyleCnt="0"/>
      <dgm:spPr/>
    </dgm:pt>
    <dgm:pt modelId="{CB02368B-35B0-4B94-B25F-9D3FBF308FF6}" type="pres">
      <dgm:prSet presAssocID="{DE2B9A2D-4159-4220-AF83-105DB05AA72D}" presName="iconBgRect" presStyleLbl="bgShp" presStyleIdx="4" presStyleCnt="8"/>
      <dgm:spPr/>
    </dgm:pt>
    <dgm:pt modelId="{2C622D4C-CC47-4F8D-8E2D-5EA1277D0AD5}" type="pres">
      <dgm:prSet presAssocID="{DE2B9A2D-4159-4220-AF83-105DB05AA72D}"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A63BB2CB-EE22-4C3A-8619-665D64796632}" type="pres">
      <dgm:prSet presAssocID="{DE2B9A2D-4159-4220-AF83-105DB05AA72D}" presName="spaceRect" presStyleCnt="0"/>
      <dgm:spPr/>
    </dgm:pt>
    <dgm:pt modelId="{0B87A02E-BA98-48B7-8FD4-57D6C82EEA5F}" type="pres">
      <dgm:prSet presAssocID="{DE2B9A2D-4159-4220-AF83-105DB05AA72D}" presName="textRect" presStyleLbl="revTx" presStyleIdx="4" presStyleCnt="8">
        <dgm:presLayoutVars>
          <dgm:chMax val="1"/>
          <dgm:chPref val="1"/>
        </dgm:presLayoutVars>
      </dgm:prSet>
      <dgm:spPr/>
    </dgm:pt>
    <dgm:pt modelId="{EFE31814-ED62-4249-9DE4-AAC1EC80C87C}" type="pres">
      <dgm:prSet presAssocID="{76BD025F-71D1-4F30-BC78-2148E1D7C05A}" presName="sibTrans" presStyleLbl="sibTrans2D1" presStyleIdx="0" presStyleCnt="0"/>
      <dgm:spPr/>
    </dgm:pt>
    <dgm:pt modelId="{E45A8CDD-F451-461E-B042-C191B662C724}" type="pres">
      <dgm:prSet presAssocID="{007B71A7-3ACD-4661-8922-1746646D135F}" presName="compNode" presStyleCnt="0"/>
      <dgm:spPr/>
    </dgm:pt>
    <dgm:pt modelId="{D652EF9E-20A1-49E7-844B-B4514B99684F}" type="pres">
      <dgm:prSet presAssocID="{007B71A7-3ACD-4661-8922-1746646D135F}" presName="iconBgRect" presStyleLbl="bgShp" presStyleIdx="5" presStyleCnt="8"/>
      <dgm:spPr/>
    </dgm:pt>
    <dgm:pt modelId="{A8A8E9C7-E7F4-40BB-8B6D-589F4532E389}" type="pres">
      <dgm:prSet presAssocID="{007B71A7-3ACD-4661-8922-1746646D135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ales of Justice"/>
        </a:ext>
      </dgm:extLst>
    </dgm:pt>
    <dgm:pt modelId="{C37DCED5-C001-47F4-A3DC-1307628692DE}" type="pres">
      <dgm:prSet presAssocID="{007B71A7-3ACD-4661-8922-1746646D135F}" presName="spaceRect" presStyleCnt="0"/>
      <dgm:spPr/>
    </dgm:pt>
    <dgm:pt modelId="{B504EC10-08C0-45A9-A295-36BA0F900A5E}" type="pres">
      <dgm:prSet presAssocID="{007B71A7-3ACD-4661-8922-1746646D135F}" presName="textRect" presStyleLbl="revTx" presStyleIdx="5" presStyleCnt="8">
        <dgm:presLayoutVars>
          <dgm:chMax val="1"/>
          <dgm:chPref val="1"/>
        </dgm:presLayoutVars>
      </dgm:prSet>
      <dgm:spPr/>
    </dgm:pt>
    <dgm:pt modelId="{426E6FB9-778E-4165-85B4-1822F8221479}" type="pres">
      <dgm:prSet presAssocID="{C49EA61B-D1AA-4A0C-AEFE-17699F6896D1}" presName="sibTrans" presStyleLbl="sibTrans2D1" presStyleIdx="0" presStyleCnt="0"/>
      <dgm:spPr/>
    </dgm:pt>
    <dgm:pt modelId="{8B763A85-AF74-4F7B-A5BB-7141272D1707}" type="pres">
      <dgm:prSet presAssocID="{314F2A5F-BF45-496B-9E93-223D9A487929}" presName="compNode" presStyleCnt="0"/>
      <dgm:spPr/>
    </dgm:pt>
    <dgm:pt modelId="{1455FCC2-C9A2-4788-AE83-8DA8392F2DB3}" type="pres">
      <dgm:prSet presAssocID="{314F2A5F-BF45-496B-9E93-223D9A487929}" presName="iconBgRect" presStyleLbl="bgShp" presStyleIdx="6" presStyleCnt="8"/>
      <dgm:spPr/>
    </dgm:pt>
    <dgm:pt modelId="{A69F0A9B-C182-4D6D-B4BA-B6A23C790B4E}" type="pres">
      <dgm:prSet presAssocID="{314F2A5F-BF45-496B-9E93-223D9A487929}"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ice"/>
        </a:ext>
      </dgm:extLst>
    </dgm:pt>
    <dgm:pt modelId="{5F081240-B3EB-49AA-8056-0B5B27144DA8}" type="pres">
      <dgm:prSet presAssocID="{314F2A5F-BF45-496B-9E93-223D9A487929}" presName="spaceRect" presStyleCnt="0"/>
      <dgm:spPr/>
    </dgm:pt>
    <dgm:pt modelId="{C66CEF79-9CE4-4637-A881-6BB22FCDCC4A}" type="pres">
      <dgm:prSet presAssocID="{314F2A5F-BF45-496B-9E93-223D9A487929}" presName="textRect" presStyleLbl="revTx" presStyleIdx="6" presStyleCnt="8">
        <dgm:presLayoutVars>
          <dgm:chMax val="1"/>
          <dgm:chPref val="1"/>
        </dgm:presLayoutVars>
      </dgm:prSet>
      <dgm:spPr/>
    </dgm:pt>
    <dgm:pt modelId="{51802043-C469-4E6E-A591-260292556ACD}" type="pres">
      <dgm:prSet presAssocID="{E23245A1-3A0C-4978-BE55-0341175CFD22}" presName="sibTrans" presStyleLbl="sibTrans2D1" presStyleIdx="0" presStyleCnt="0"/>
      <dgm:spPr/>
    </dgm:pt>
    <dgm:pt modelId="{F5B7C8B4-9D27-4AF0-9D19-51232436FA88}" type="pres">
      <dgm:prSet presAssocID="{920CC45C-4D26-4CFA-998A-22AC4FFF5133}" presName="compNode" presStyleCnt="0"/>
      <dgm:spPr/>
    </dgm:pt>
    <dgm:pt modelId="{2739B6A7-F973-4CC5-99AE-0A5714D7DB0C}" type="pres">
      <dgm:prSet presAssocID="{920CC45C-4D26-4CFA-998A-22AC4FFF5133}" presName="iconBgRect" presStyleLbl="bgShp" presStyleIdx="7" presStyleCnt="8"/>
      <dgm:spPr/>
    </dgm:pt>
    <dgm:pt modelId="{4D602DFE-94FB-4BB6-A0CA-C91BDE7084D1}" type="pres">
      <dgm:prSet presAssocID="{920CC45C-4D26-4CFA-998A-22AC4FFF513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Head with Gears"/>
        </a:ext>
      </dgm:extLst>
    </dgm:pt>
    <dgm:pt modelId="{E3085A8D-410C-494F-A782-71C072323FB0}" type="pres">
      <dgm:prSet presAssocID="{920CC45C-4D26-4CFA-998A-22AC4FFF5133}" presName="spaceRect" presStyleCnt="0"/>
      <dgm:spPr/>
    </dgm:pt>
    <dgm:pt modelId="{8BE5E9C1-C21F-4E1D-84E0-0C96AEF371D6}" type="pres">
      <dgm:prSet presAssocID="{920CC45C-4D26-4CFA-998A-22AC4FFF5133}" presName="textRect" presStyleLbl="revTx" presStyleIdx="7" presStyleCnt="8">
        <dgm:presLayoutVars>
          <dgm:chMax val="1"/>
          <dgm:chPref val="1"/>
        </dgm:presLayoutVars>
      </dgm:prSet>
      <dgm:spPr/>
    </dgm:pt>
  </dgm:ptLst>
  <dgm:cxnLst>
    <dgm:cxn modelId="{5C211C01-9C05-4D49-9120-C5E84E4E63A6}" type="presOf" srcId="{45EF0055-3949-48F1-B4E4-61255015CD37}" destId="{777CE540-278E-45A2-9155-E10BD0DE3025}" srcOrd="0" destOrd="0" presId="urn:microsoft.com/office/officeart/2018/2/layout/IconCircleList"/>
    <dgm:cxn modelId="{7B4C6006-3C3C-4025-83B8-BFCFB420E69E}" type="presOf" srcId="{007B71A7-3ACD-4661-8922-1746646D135F}" destId="{B504EC10-08C0-45A9-A295-36BA0F900A5E}" srcOrd="0" destOrd="0" presId="urn:microsoft.com/office/officeart/2018/2/layout/IconCircleList"/>
    <dgm:cxn modelId="{48D88C10-50D1-4355-95D6-786965599EE0}" srcId="{AFB161AB-C676-4787-B7AD-C4CD88B1CFEE}" destId="{DE2B9A2D-4159-4220-AF83-105DB05AA72D}" srcOrd="4" destOrd="0" parTransId="{7BDB8F37-B3D5-4A65-A525-FD76CC0536A6}" sibTransId="{76BD025F-71D1-4F30-BC78-2148E1D7C05A}"/>
    <dgm:cxn modelId="{35F39E24-1C49-4172-AFC5-07C99F170743}" type="presOf" srcId="{6C9B66A6-062E-483B-9909-C3825B699FBE}" destId="{36C271D6-676A-45D1-B7AA-9429064199CD}" srcOrd="0" destOrd="0" presId="urn:microsoft.com/office/officeart/2018/2/layout/IconCircleList"/>
    <dgm:cxn modelId="{1EEE3134-4117-410C-9A83-F7382AD7D170}" type="presOf" srcId="{920CC45C-4D26-4CFA-998A-22AC4FFF5133}" destId="{8BE5E9C1-C21F-4E1D-84E0-0C96AEF371D6}" srcOrd="0" destOrd="0" presId="urn:microsoft.com/office/officeart/2018/2/layout/IconCircleList"/>
    <dgm:cxn modelId="{389FCD3B-2E90-4D0C-AFAB-C3E9F580A313}" srcId="{AFB161AB-C676-4787-B7AD-C4CD88B1CFEE}" destId="{007B71A7-3ACD-4661-8922-1746646D135F}" srcOrd="5" destOrd="0" parTransId="{B4BD9CA5-BC2A-44F5-AD7F-05BF829BA5D1}" sibTransId="{C49EA61B-D1AA-4A0C-AEFE-17699F6896D1}"/>
    <dgm:cxn modelId="{8207863D-E9AD-4D54-86C0-F3E458F976CE}" srcId="{AFB161AB-C676-4787-B7AD-C4CD88B1CFEE}" destId="{314F2A5F-BF45-496B-9E93-223D9A487929}" srcOrd="6" destOrd="0" parTransId="{E819369C-9116-45CC-A844-C7AAED5B655C}" sibTransId="{E23245A1-3A0C-4978-BE55-0341175CFD22}"/>
    <dgm:cxn modelId="{33892342-B484-4BC3-A66B-D889EF542AF4}" srcId="{AFB161AB-C676-4787-B7AD-C4CD88B1CFEE}" destId="{98AA00D6-C3C8-4C66-9424-8575FC26BA2A}" srcOrd="2" destOrd="0" parTransId="{A3EED53A-13DA-4A80-A155-A29364CB3203}" sibTransId="{45EF0055-3949-48F1-B4E4-61255015CD37}"/>
    <dgm:cxn modelId="{51634663-1EA7-4D5D-B311-8152B2C00544}" type="presOf" srcId="{E23245A1-3A0C-4978-BE55-0341175CFD22}" destId="{51802043-C469-4E6E-A591-260292556ACD}" srcOrd="0" destOrd="0" presId="urn:microsoft.com/office/officeart/2018/2/layout/IconCircleList"/>
    <dgm:cxn modelId="{57219A4E-DE78-4ED9-9E15-48222704217C}" srcId="{AFB161AB-C676-4787-B7AD-C4CD88B1CFEE}" destId="{6C9B66A6-062E-483B-9909-C3825B699FBE}" srcOrd="3" destOrd="0" parTransId="{9CA0E517-2787-4FE0-8E28-71153CB94DB9}" sibTransId="{AF5EC0B4-EA19-4895-A977-4B48D8AB22ED}"/>
    <dgm:cxn modelId="{8C0C0974-EF23-40C5-BDC6-F5D53E22F948}" type="presOf" srcId="{07A05B76-C122-4228-B15E-0A6D78BB958B}" destId="{ADA38794-FE0A-4D63-BD5C-BC3706466A9F}" srcOrd="0" destOrd="0" presId="urn:microsoft.com/office/officeart/2018/2/layout/IconCircleList"/>
    <dgm:cxn modelId="{7523B277-C823-412A-BCE6-5C47D9959982}" type="presOf" srcId="{8C54D944-FBB5-4C41-8454-2D1C3D474EE9}" destId="{2EEF25EB-AD91-4553-A39D-46D092BD1F6D}" srcOrd="0" destOrd="0" presId="urn:microsoft.com/office/officeart/2018/2/layout/IconCircleList"/>
    <dgm:cxn modelId="{D4663F7E-1226-452F-89DF-AC69A53B712F}" srcId="{AFB161AB-C676-4787-B7AD-C4CD88B1CFEE}" destId="{07A05B76-C122-4228-B15E-0A6D78BB958B}" srcOrd="0" destOrd="0" parTransId="{99077B11-D48A-4D20-8907-D5B96CEF0348}" sibTransId="{196E34AB-F182-45FF-A463-361274F12642}"/>
    <dgm:cxn modelId="{F40DD784-8CC1-4247-988B-C8075EC97841}" type="presOf" srcId="{DE2B9A2D-4159-4220-AF83-105DB05AA72D}" destId="{0B87A02E-BA98-48B7-8FD4-57D6C82EEA5F}" srcOrd="0" destOrd="0" presId="urn:microsoft.com/office/officeart/2018/2/layout/IconCircleList"/>
    <dgm:cxn modelId="{BA2A8285-1A69-4E3A-BD47-FA2BAF995E7C}" type="presOf" srcId="{98AA00D6-C3C8-4C66-9424-8575FC26BA2A}" destId="{93262D22-78CD-4E64-B28D-47AAEB45FD74}" srcOrd="0" destOrd="0" presId="urn:microsoft.com/office/officeart/2018/2/layout/IconCircleList"/>
    <dgm:cxn modelId="{6E492487-0DC7-4D0A-AD73-451B4D3452EE}" type="presOf" srcId="{76BD025F-71D1-4F30-BC78-2148E1D7C05A}" destId="{EFE31814-ED62-4249-9DE4-AAC1EC80C87C}" srcOrd="0" destOrd="0" presId="urn:microsoft.com/office/officeart/2018/2/layout/IconCircleList"/>
    <dgm:cxn modelId="{787BC98A-B308-4824-AD84-763179432FBA}" type="presOf" srcId="{AF5EC0B4-EA19-4895-A977-4B48D8AB22ED}" destId="{E2C76CF3-656A-45EE-B6BE-79343BBBA782}" srcOrd="0" destOrd="0" presId="urn:microsoft.com/office/officeart/2018/2/layout/IconCircleList"/>
    <dgm:cxn modelId="{69956FA8-6408-4A28-9005-39274BC19789}" type="presOf" srcId="{196E34AB-F182-45FF-A463-361274F12642}" destId="{1960AF65-EEBC-4EA4-800B-26F72E4601D7}" srcOrd="0" destOrd="0" presId="urn:microsoft.com/office/officeart/2018/2/layout/IconCircleList"/>
    <dgm:cxn modelId="{634F8BB1-40D6-48E6-B354-4B66CDCCF5C0}" type="presOf" srcId="{9EF86440-4889-4FA0-ACC6-52769EBCC952}" destId="{88A2F566-97E8-4158-93D8-3C475A3B06FB}" srcOrd="0" destOrd="0" presId="urn:microsoft.com/office/officeart/2018/2/layout/IconCircleList"/>
    <dgm:cxn modelId="{63AE7EBA-61B7-45F1-B3C7-120DC254CE6D}" type="presOf" srcId="{314F2A5F-BF45-496B-9E93-223D9A487929}" destId="{C66CEF79-9CE4-4637-A881-6BB22FCDCC4A}" srcOrd="0" destOrd="0" presId="urn:microsoft.com/office/officeart/2018/2/layout/IconCircleList"/>
    <dgm:cxn modelId="{02C2C6C0-9CBB-46F8-8DA3-C3272141D775}" srcId="{AFB161AB-C676-4787-B7AD-C4CD88B1CFEE}" destId="{920CC45C-4D26-4CFA-998A-22AC4FFF5133}" srcOrd="7" destOrd="0" parTransId="{7F5817FE-328F-40F3-A7C7-5220B488B920}" sibTransId="{013AE40A-3454-46D8-9790-4964671A4FA0}"/>
    <dgm:cxn modelId="{E48F2FC7-D655-4B56-9A5B-B10C296FBA89}" type="presOf" srcId="{AFB161AB-C676-4787-B7AD-C4CD88B1CFEE}" destId="{16ABE780-9EA5-4896-A016-117DA55F59CD}" srcOrd="0" destOrd="0" presId="urn:microsoft.com/office/officeart/2018/2/layout/IconCircleList"/>
    <dgm:cxn modelId="{7A82C1E5-E0E8-4240-B2DB-70E7614DF025}" type="presOf" srcId="{C49EA61B-D1AA-4A0C-AEFE-17699F6896D1}" destId="{426E6FB9-778E-4165-85B4-1822F8221479}" srcOrd="0" destOrd="0" presId="urn:microsoft.com/office/officeart/2018/2/layout/IconCircleList"/>
    <dgm:cxn modelId="{8F8DEFEF-7A5B-4C91-8F46-1966965D9D7F}" srcId="{AFB161AB-C676-4787-B7AD-C4CD88B1CFEE}" destId="{9EF86440-4889-4FA0-ACC6-52769EBCC952}" srcOrd="1" destOrd="0" parTransId="{63E4DDC7-0124-4E50-844E-280847B9DE35}" sibTransId="{8C54D944-FBB5-4C41-8454-2D1C3D474EE9}"/>
    <dgm:cxn modelId="{8099DE60-60EB-444C-89A3-D041059E9810}" type="presParOf" srcId="{16ABE780-9EA5-4896-A016-117DA55F59CD}" destId="{2312F3F3-B733-412B-A599-88C2B312A45A}" srcOrd="0" destOrd="0" presId="urn:microsoft.com/office/officeart/2018/2/layout/IconCircleList"/>
    <dgm:cxn modelId="{21048CCD-3EF1-454A-BBE3-CE643816E362}" type="presParOf" srcId="{2312F3F3-B733-412B-A599-88C2B312A45A}" destId="{71F6EA6A-8262-435C-8C2A-91A559DC48CE}" srcOrd="0" destOrd="0" presId="urn:microsoft.com/office/officeart/2018/2/layout/IconCircleList"/>
    <dgm:cxn modelId="{6CF25C14-FDFF-48B7-978F-80A58D687D4E}" type="presParOf" srcId="{71F6EA6A-8262-435C-8C2A-91A559DC48CE}" destId="{5922A500-4344-48F6-BD1E-7F16450C975C}" srcOrd="0" destOrd="0" presId="urn:microsoft.com/office/officeart/2018/2/layout/IconCircleList"/>
    <dgm:cxn modelId="{7135EC4F-E996-4EAE-9395-F8579373F93F}" type="presParOf" srcId="{71F6EA6A-8262-435C-8C2A-91A559DC48CE}" destId="{39F2E189-8ED6-4EA9-9B18-0E9D3397AE44}" srcOrd="1" destOrd="0" presId="urn:microsoft.com/office/officeart/2018/2/layout/IconCircleList"/>
    <dgm:cxn modelId="{913B155B-AE72-4545-AC7D-7E1A5132EF0E}" type="presParOf" srcId="{71F6EA6A-8262-435C-8C2A-91A559DC48CE}" destId="{44ACC556-088B-4EEE-B004-ECC90251BCCF}" srcOrd="2" destOrd="0" presId="urn:microsoft.com/office/officeart/2018/2/layout/IconCircleList"/>
    <dgm:cxn modelId="{EDAB9FFA-226F-4945-9B59-511FA7D8E09C}" type="presParOf" srcId="{71F6EA6A-8262-435C-8C2A-91A559DC48CE}" destId="{ADA38794-FE0A-4D63-BD5C-BC3706466A9F}" srcOrd="3" destOrd="0" presId="urn:microsoft.com/office/officeart/2018/2/layout/IconCircleList"/>
    <dgm:cxn modelId="{A6E08122-EC78-4091-B8D4-CAECEDA0A1E1}" type="presParOf" srcId="{2312F3F3-B733-412B-A599-88C2B312A45A}" destId="{1960AF65-EEBC-4EA4-800B-26F72E4601D7}" srcOrd="1" destOrd="0" presId="urn:microsoft.com/office/officeart/2018/2/layout/IconCircleList"/>
    <dgm:cxn modelId="{A4B3EE3F-9D29-471B-9860-50447F14BC24}" type="presParOf" srcId="{2312F3F3-B733-412B-A599-88C2B312A45A}" destId="{FF23A1B7-4B9F-4430-938B-BDD0A15A7015}" srcOrd="2" destOrd="0" presId="urn:microsoft.com/office/officeart/2018/2/layout/IconCircleList"/>
    <dgm:cxn modelId="{52BE097C-6DF6-4A36-99E5-F0E9219AD01F}" type="presParOf" srcId="{FF23A1B7-4B9F-4430-938B-BDD0A15A7015}" destId="{1926CDCF-6D27-4BDD-972F-E1D62F698A20}" srcOrd="0" destOrd="0" presId="urn:microsoft.com/office/officeart/2018/2/layout/IconCircleList"/>
    <dgm:cxn modelId="{8C582570-4968-4505-A52C-A0032309CE89}" type="presParOf" srcId="{FF23A1B7-4B9F-4430-938B-BDD0A15A7015}" destId="{5E6ADB5A-C493-4FE7-A244-BD177606DA42}" srcOrd="1" destOrd="0" presId="urn:microsoft.com/office/officeart/2018/2/layout/IconCircleList"/>
    <dgm:cxn modelId="{13A2CC49-F9D8-4E00-B15F-43486FDB2170}" type="presParOf" srcId="{FF23A1B7-4B9F-4430-938B-BDD0A15A7015}" destId="{DB8569A7-97E3-4101-B35B-A98ED08CACA0}" srcOrd="2" destOrd="0" presId="urn:microsoft.com/office/officeart/2018/2/layout/IconCircleList"/>
    <dgm:cxn modelId="{3F67FDC0-EAA4-4541-872F-D6CF3AC6AFD0}" type="presParOf" srcId="{FF23A1B7-4B9F-4430-938B-BDD0A15A7015}" destId="{88A2F566-97E8-4158-93D8-3C475A3B06FB}" srcOrd="3" destOrd="0" presId="urn:microsoft.com/office/officeart/2018/2/layout/IconCircleList"/>
    <dgm:cxn modelId="{4169D573-2D37-441C-82D6-81AEB3EAD1C9}" type="presParOf" srcId="{2312F3F3-B733-412B-A599-88C2B312A45A}" destId="{2EEF25EB-AD91-4553-A39D-46D092BD1F6D}" srcOrd="3" destOrd="0" presId="urn:microsoft.com/office/officeart/2018/2/layout/IconCircleList"/>
    <dgm:cxn modelId="{3FF1233F-0E8F-4CF4-AA43-8DB74575B340}" type="presParOf" srcId="{2312F3F3-B733-412B-A599-88C2B312A45A}" destId="{999F638C-C932-48D3-9AAE-1C0FB5279204}" srcOrd="4" destOrd="0" presId="urn:microsoft.com/office/officeart/2018/2/layout/IconCircleList"/>
    <dgm:cxn modelId="{1D31067F-06ED-4BEC-B382-47FCC315E6BC}" type="presParOf" srcId="{999F638C-C932-48D3-9AAE-1C0FB5279204}" destId="{719245DF-A258-44B9-A02F-9793A46C0619}" srcOrd="0" destOrd="0" presId="urn:microsoft.com/office/officeart/2018/2/layout/IconCircleList"/>
    <dgm:cxn modelId="{F6CA5F52-77F3-483F-B70B-413280F99523}" type="presParOf" srcId="{999F638C-C932-48D3-9AAE-1C0FB5279204}" destId="{0C9EA760-B003-433F-A223-5906195A20CE}" srcOrd="1" destOrd="0" presId="urn:microsoft.com/office/officeart/2018/2/layout/IconCircleList"/>
    <dgm:cxn modelId="{2003E497-953D-4524-8505-61BFCCD84532}" type="presParOf" srcId="{999F638C-C932-48D3-9AAE-1C0FB5279204}" destId="{492A4536-2B5F-48A7-98FC-D8C7BAD5C035}" srcOrd="2" destOrd="0" presId="urn:microsoft.com/office/officeart/2018/2/layout/IconCircleList"/>
    <dgm:cxn modelId="{0D49BB27-B8CB-4091-9E89-B82843CD1715}" type="presParOf" srcId="{999F638C-C932-48D3-9AAE-1C0FB5279204}" destId="{93262D22-78CD-4E64-B28D-47AAEB45FD74}" srcOrd="3" destOrd="0" presId="urn:microsoft.com/office/officeart/2018/2/layout/IconCircleList"/>
    <dgm:cxn modelId="{C9D148B1-C210-426E-824C-B32534D0930E}" type="presParOf" srcId="{2312F3F3-B733-412B-A599-88C2B312A45A}" destId="{777CE540-278E-45A2-9155-E10BD0DE3025}" srcOrd="5" destOrd="0" presId="urn:microsoft.com/office/officeart/2018/2/layout/IconCircleList"/>
    <dgm:cxn modelId="{5B149781-31DE-4180-B35E-C7F0504EF3AF}" type="presParOf" srcId="{2312F3F3-B733-412B-A599-88C2B312A45A}" destId="{64DC1F48-946D-4960-B6B6-994D584E830C}" srcOrd="6" destOrd="0" presId="urn:microsoft.com/office/officeart/2018/2/layout/IconCircleList"/>
    <dgm:cxn modelId="{5B43AAD4-CF43-4FDE-AF5E-5352382F99EC}" type="presParOf" srcId="{64DC1F48-946D-4960-B6B6-994D584E830C}" destId="{127A43D9-9769-43E3-AFFD-A5D22BE4A059}" srcOrd="0" destOrd="0" presId="urn:microsoft.com/office/officeart/2018/2/layout/IconCircleList"/>
    <dgm:cxn modelId="{253F7336-29AD-4972-A323-105669B2867E}" type="presParOf" srcId="{64DC1F48-946D-4960-B6B6-994D584E830C}" destId="{7C8F282E-CB52-4745-B313-5734B1A82ECE}" srcOrd="1" destOrd="0" presId="urn:microsoft.com/office/officeart/2018/2/layout/IconCircleList"/>
    <dgm:cxn modelId="{E2F436BA-A82A-4D79-9790-7D74EA944200}" type="presParOf" srcId="{64DC1F48-946D-4960-B6B6-994D584E830C}" destId="{199BA3CA-88D3-4077-A4F1-826FCDF821DC}" srcOrd="2" destOrd="0" presId="urn:microsoft.com/office/officeart/2018/2/layout/IconCircleList"/>
    <dgm:cxn modelId="{C72DA08D-E2FA-42FB-B5DC-FBF29EF091B5}" type="presParOf" srcId="{64DC1F48-946D-4960-B6B6-994D584E830C}" destId="{36C271D6-676A-45D1-B7AA-9429064199CD}" srcOrd="3" destOrd="0" presId="urn:microsoft.com/office/officeart/2018/2/layout/IconCircleList"/>
    <dgm:cxn modelId="{05A59767-0F1B-4B96-B32C-19A5C104E7C9}" type="presParOf" srcId="{2312F3F3-B733-412B-A599-88C2B312A45A}" destId="{E2C76CF3-656A-45EE-B6BE-79343BBBA782}" srcOrd="7" destOrd="0" presId="urn:microsoft.com/office/officeart/2018/2/layout/IconCircleList"/>
    <dgm:cxn modelId="{8A59187C-2CCF-40AD-ABB2-362D49C0C786}" type="presParOf" srcId="{2312F3F3-B733-412B-A599-88C2B312A45A}" destId="{C239A63E-B683-4312-B559-C38F464A3001}" srcOrd="8" destOrd="0" presId="urn:microsoft.com/office/officeart/2018/2/layout/IconCircleList"/>
    <dgm:cxn modelId="{EEFFB178-2674-4785-B6BD-38AE01F450AC}" type="presParOf" srcId="{C239A63E-B683-4312-B559-C38F464A3001}" destId="{CB02368B-35B0-4B94-B25F-9D3FBF308FF6}" srcOrd="0" destOrd="0" presId="urn:microsoft.com/office/officeart/2018/2/layout/IconCircleList"/>
    <dgm:cxn modelId="{56B34A86-6930-496A-8BBB-2E0F22EE6B53}" type="presParOf" srcId="{C239A63E-B683-4312-B559-C38F464A3001}" destId="{2C622D4C-CC47-4F8D-8E2D-5EA1277D0AD5}" srcOrd="1" destOrd="0" presId="urn:microsoft.com/office/officeart/2018/2/layout/IconCircleList"/>
    <dgm:cxn modelId="{400B5F25-C222-4269-8269-F259DA75117E}" type="presParOf" srcId="{C239A63E-B683-4312-B559-C38F464A3001}" destId="{A63BB2CB-EE22-4C3A-8619-665D64796632}" srcOrd="2" destOrd="0" presId="urn:microsoft.com/office/officeart/2018/2/layout/IconCircleList"/>
    <dgm:cxn modelId="{440612FB-5F7E-4D48-A324-C5D3C90C630E}" type="presParOf" srcId="{C239A63E-B683-4312-B559-C38F464A3001}" destId="{0B87A02E-BA98-48B7-8FD4-57D6C82EEA5F}" srcOrd="3" destOrd="0" presId="urn:microsoft.com/office/officeart/2018/2/layout/IconCircleList"/>
    <dgm:cxn modelId="{33E5747F-2325-4294-B61F-FD61239D45DA}" type="presParOf" srcId="{2312F3F3-B733-412B-A599-88C2B312A45A}" destId="{EFE31814-ED62-4249-9DE4-AAC1EC80C87C}" srcOrd="9" destOrd="0" presId="urn:microsoft.com/office/officeart/2018/2/layout/IconCircleList"/>
    <dgm:cxn modelId="{CED9D0E1-1DC6-449C-8895-5492A3828DB8}" type="presParOf" srcId="{2312F3F3-B733-412B-A599-88C2B312A45A}" destId="{E45A8CDD-F451-461E-B042-C191B662C724}" srcOrd="10" destOrd="0" presId="urn:microsoft.com/office/officeart/2018/2/layout/IconCircleList"/>
    <dgm:cxn modelId="{87EDF90F-43F7-4448-9D8A-35D9435739BE}" type="presParOf" srcId="{E45A8CDD-F451-461E-B042-C191B662C724}" destId="{D652EF9E-20A1-49E7-844B-B4514B99684F}" srcOrd="0" destOrd="0" presId="urn:microsoft.com/office/officeart/2018/2/layout/IconCircleList"/>
    <dgm:cxn modelId="{020C388D-1D15-4017-BFF4-A4F6DE31DDB8}" type="presParOf" srcId="{E45A8CDD-F451-461E-B042-C191B662C724}" destId="{A8A8E9C7-E7F4-40BB-8B6D-589F4532E389}" srcOrd="1" destOrd="0" presId="urn:microsoft.com/office/officeart/2018/2/layout/IconCircleList"/>
    <dgm:cxn modelId="{6E622B6B-9737-4DD7-A0AC-9549DE2F4F01}" type="presParOf" srcId="{E45A8CDD-F451-461E-B042-C191B662C724}" destId="{C37DCED5-C001-47F4-A3DC-1307628692DE}" srcOrd="2" destOrd="0" presId="urn:microsoft.com/office/officeart/2018/2/layout/IconCircleList"/>
    <dgm:cxn modelId="{C3051E3F-0CCB-4695-9131-612AA324F5FD}" type="presParOf" srcId="{E45A8CDD-F451-461E-B042-C191B662C724}" destId="{B504EC10-08C0-45A9-A295-36BA0F900A5E}" srcOrd="3" destOrd="0" presId="urn:microsoft.com/office/officeart/2018/2/layout/IconCircleList"/>
    <dgm:cxn modelId="{3162F55B-0E5D-4DE4-9A6C-A4923EA10D95}" type="presParOf" srcId="{2312F3F3-B733-412B-A599-88C2B312A45A}" destId="{426E6FB9-778E-4165-85B4-1822F8221479}" srcOrd="11" destOrd="0" presId="urn:microsoft.com/office/officeart/2018/2/layout/IconCircleList"/>
    <dgm:cxn modelId="{CACB217F-2B91-43E0-9811-D9D684F8A6FB}" type="presParOf" srcId="{2312F3F3-B733-412B-A599-88C2B312A45A}" destId="{8B763A85-AF74-4F7B-A5BB-7141272D1707}" srcOrd="12" destOrd="0" presId="urn:microsoft.com/office/officeart/2018/2/layout/IconCircleList"/>
    <dgm:cxn modelId="{C6657E86-9BD9-4921-AE0F-FEC6675F4E48}" type="presParOf" srcId="{8B763A85-AF74-4F7B-A5BB-7141272D1707}" destId="{1455FCC2-C9A2-4788-AE83-8DA8392F2DB3}" srcOrd="0" destOrd="0" presId="urn:microsoft.com/office/officeart/2018/2/layout/IconCircleList"/>
    <dgm:cxn modelId="{91CCBEAC-4713-4900-8205-DE7A143985DC}" type="presParOf" srcId="{8B763A85-AF74-4F7B-A5BB-7141272D1707}" destId="{A69F0A9B-C182-4D6D-B4BA-B6A23C790B4E}" srcOrd="1" destOrd="0" presId="urn:microsoft.com/office/officeart/2018/2/layout/IconCircleList"/>
    <dgm:cxn modelId="{83900CF6-3ED9-4CF6-8DB3-0097D9619EAD}" type="presParOf" srcId="{8B763A85-AF74-4F7B-A5BB-7141272D1707}" destId="{5F081240-B3EB-49AA-8056-0B5B27144DA8}" srcOrd="2" destOrd="0" presId="urn:microsoft.com/office/officeart/2018/2/layout/IconCircleList"/>
    <dgm:cxn modelId="{F1D0390F-DFB7-4622-89E9-67D805E35A1B}" type="presParOf" srcId="{8B763A85-AF74-4F7B-A5BB-7141272D1707}" destId="{C66CEF79-9CE4-4637-A881-6BB22FCDCC4A}" srcOrd="3" destOrd="0" presId="urn:microsoft.com/office/officeart/2018/2/layout/IconCircleList"/>
    <dgm:cxn modelId="{7DF6FB34-46E8-47E5-A7FA-80DEF54E4512}" type="presParOf" srcId="{2312F3F3-B733-412B-A599-88C2B312A45A}" destId="{51802043-C469-4E6E-A591-260292556ACD}" srcOrd="13" destOrd="0" presId="urn:microsoft.com/office/officeart/2018/2/layout/IconCircleList"/>
    <dgm:cxn modelId="{E47D774F-9956-4167-A8C8-CEBE447E853D}" type="presParOf" srcId="{2312F3F3-B733-412B-A599-88C2B312A45A}" destId="{F5B7C8B4-9D27-4AF0-9D19-51232436FA88}" srcOrd="14" destOrd="0" presId="urn:microsoft.com/office/officeart/2018/2/layout/IconCircleList"/>
    <dgm:cxn modelId="{6DD409CB-0970-48BC-9F60-6ADD4CEA528A}" type="presParOf" srcId="{F5B7C8B4-9D27-4AF0-9D19-51232436FA88}" destId="{2739B6A7-F973-4CC5-99AE-0A5714D7DB0C}" srcOrd="0" destOrd="0" presId="urn:microsoft.com/office/officeart/2018/2/layout/IconCircleList"/>
    <dgm:cxn modelId="{2A2208E2-BC63-4C03-A348-003E652F0277}" type="presParOf" srcId="{F5B7C8B4-9D27-4AF0-9D19-51232436FA88}" destId="{4D602DFE-94FB-4BB6-A0CA-C91BDE7084D1}" srcOrd="1" destOrd="0" presId="urn:microsoft.com/office/officeart/2018/2/layout/IconCircleList"/>
    <dgm:cxn modelId="{4799A8EA-0EBF-40CB-930F-56CE318F3B80}" type="presParOf" srcId="{F5B7C8B4-9D27-4AF0-9D19-51232436FA88}" destId="{E3085A8D-410C-494F-A782-71C072323FB0}" srcOrd="2" destOrd="0" presId="urn:microsoft.com/office/officeart/2018/2/layout/IconCircleList"/>
    <dgm:cxn modelId="{FFCEA621-FD5D-46A0-8BAE-72C7714E9098}" type="presParOf" srcId="{F5B7C8B4-9D27-4AF0-9D19-51232436FA88}" destId="{8BE5E9C1-C21F-4E1D-84E0-0C96AEF371D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4BD3ED-EFC0-4128-8E89-19EDE335AB2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7C630D-2DF1-4AB3-B675-38BE43E8DE5F}">
      <dgm:prSet/>
      <dgm:spPr/>
      <dgm:t>
        <a:bodyPr/>
        <a:lstStyle/>
        <a:p>
          <a:pPr>
            <a:lnSpc>
              <a:spcPct val="100000"/>
            </a:lnSpc>
          </a:pPr>
          <a:r>
            <a:rPr lang="en-GB"/>
            <a:t>High-profile decision making can generate considerable anxiety in both practitioners and managers. This anxiety can increase the likelihood of </a:t>
          </a:r>
          <a:r>
            <a:rPr lang="en-GB" b="1"/>
            <a:t>organisational defences </a:t>
          </a:r>
          <a:r>
            <a:rPr lang="en-GB"/>
            <a:t>and risk of practitioners engaging in </a:t>
          </a:r>
          <a:r>
            <a:rPr lang="en-GB" b="1"/>
            <a:t>defensive practice. (Cooper and Whittaker, 2016)</a:t>
          </a:r>
          <a:endParaRPr lang="en-US"/>
        </a:p>
      </dgm:t>
    </dgm:pt>
    <dgm:pt modelId="{38162C08-79E2-4D87-B48F-2966A8B7DAD3}" type="parTrans" cxnId="{99F1EA9A-2011-425A-BDF2-5EEEAA5D1BA4}">
      <dgm:prSet/>
      <dgm:spPr/>
      <dgm:t>
        <a:bodyPr/>
        <a:lstStyle/>
        <a:p>
          <a:endParaRPr lang="en-US"/>
        </a:p>
      </dgm:t>
    </dgm:pt>
    <dgm:pt modelId="{EB85A132-F7B3-4B54-8075-A938976F6B43}" type="sibTrans" cxnId="{99F1EA9A-2011-425A-BDF2-5EEEAA5D1BA4}">
      <dgm:prSet/>
      <dgm:spPr/>
      <dgm:t>
        <a:bodyPr/>
        <a:lstStyle/>
        <a:p>
          <a:endParaRPr lang="en-US"/>
        </a:p>
      </dgm:t>
    </dgm:pt>
    <dgm:pt modelId="{0C642474-1F28-4E1E-A03A-CE5F0504D3F8}">
      <dgm:prSet/>
      <dgm:spPr/>
      <dgm:t>
        <a:bodyPr/>
        <a:lstStyle/>
        <a:p>
          <a:pPr>
            <a:lnSpc>
              <a:spcPct val="100000"/>
            </a:lnSpc>
          </a:pPr>
          <a:r>
            <a:rPr lang="en-GB"/>
            <a:t>A key aspect of the </a:t>
          </a:r>
          <a:r>
            <a:rPr lang="en-GB" b="1"/>
            <a:t>interaction</a:t>
          </a:r>
          <a:r>
            <a:rPr lang="en-GB"/>
            <a:t> between the decision-maker and the environment is the </a:t>
          </a:r>
          <a:r>
            <a:rPr lang="en-GB" b="1"/>
            <a:t>relationship </a:t>
          </a:r>
          <a:r>
            <a:rPr lang="en-GB"/>
            <a:t>between </a:t>
          </a:r>
          <a:r>
            <a:rPr lang="en-GB" b="1"/>
            <a:t>practitioners and their managers</a:t>
          </a:r>
          <a:r>
            <a:rPr lang="en-GB"/>
            <a:t>. (Whittaker and Harvard, 2016)</a:t>
          </a:r>
          <a:endParaRPr lang="en-US"/>
        </a:p>
      </dgm:t>
    </dgm:pt>
    <dgm:pt modelId="{F98E65E2-6B0F-4268-A514-1E7762DA72D2}" type="parTrans" cxnId="{86D6A26E-5459-4519-84DE-C0FDCC3C53AE}">
      <dgm:prSet/>
      <dgm:spPr/>
      <dgm:t>
        <a:bodyPr/>
        <a:lstStyle/>
        <a:p>
          <a:endParaRPr lang="en-US"/>
        </a:p>
      </dgm:t>
    </dgm:pt>
    <dgm:pt modelId="{FE79EDA2-E4CC-4424-8A6D-3013B784B4DB}" type="sibTrans" cxnId="{86D6A26E-5459-4519-84DE-C0FDCC3C53AE}">
      <dgm:prSet/>
      <dgm:spPr/>
      <dgm:t>
        <a:bodyPr/>
        <a:lstStyle/>
        <a:p>
          <a:endParaRPr lang="en-US"/>
        </a:p>
      </dgm:t>
    </dgm:pt>
    <dgm:pt modelId="{DF322FA4-E6D7-4975-BFB0-F09EFEC4E707}">
      <dgm:prSet/>
      <dgm:spPr/>
      <dgm:t>
        <a:bodyPr/>
        <a:lstStyle/>
        <a:p>
          <a:pPr>
            <a:lnSpc>
              <a:spcPct val="100000"/>
            </a:lnSpc>
          </a:pPr>
          <a:r>
            <a:rPr lang="en-GB"/>
            <a:t>Equally important is the fact that we make many judgements where we recommend a course of </a:t>
          </a:r>
          <a:r>
            <a:rPr lang="en-GB" b="1"/>
            <a:t>action</a:t>
          </a:r>
          <a:r>
            <a:rPr lang="en-GB"/>
            <a:t> even if we do not make the final decision (Taylor, 2017)</a:t>
          </a:r>
          <a:endParaRPr lang="en-US"/>
        </a:p>
      </dgm:t>
    </dgm:pt>
    <dgm:pt modelId="{74904F2F-E3F8-4F18-A362-38839523F41F}" type="parTrans" cxnId="{B5AFC2ED-35E7-46E4-A121-84B289064F2D}">
      <dgm:prSet/>
      <dgm:spPr/>
      <dgm:t>
        <a:bodyPr/>
        <a:lstStyle/>
        <a:p>
          <a:endParaRPr lang="en-US"/>
        </a:p>
      </dgm:t>
    </dgm:pt>
    <dgm:pt modelId="{89209DB5-610F-483B-9D65-FD0CADFE9261}" type="sibTrans" cxnId="{B5AFC2ED-35E7-46E4-A121-84B289064F2D}">
      <dgm:prSet/>
      <dgm:spPr/>
      <dgm:t>
        <a:bodyPr/>
        <a:lstStyle/>
        <a:p>
          <a:endParaRPr lang="en-US"/>
        </a:p>
      </dgm:t>
    </dgm:pt>
    <dgm:pt modelId="{CE8C3BE9-8215-4F80-8D77-8125AF98E8E0}">
      <dgm:prSet/>
      <dgm:spPr/>
      <dgm:t>
        <a:bodyPr/>
        <a:lstStyle/>
        <a:p>
          <a:pPr>
            <a:lnSpc>
              <a:spcPct val="100000"/>
            </a:lnSpc>
          </a:pPr>
          <a:r>
            <a:rPr lang="en-GB"/>
            <a:t>Practitioners should be able, and should expect, to give </a:t>
          </a:r>
          <a:r>
            <a:rPr lang="en-GB" b="1"/>
            <a:t>detailed accounts </a:t>
          </a:r>
          <a:r>
            <a:rPr lang="en-GB"/>
            <a:t>of how they have reached a decision; that is, they must demonstrate how their </a:t>
          </a:r>
          <a:r>
            <a:rPr lang="en-GB" b="1"/>
            <a:t>analysis</a:t>
          </a:r>
          <a:r>
            <a:rPr lang="en-GB"/>
            <a:t> meets the criteria of </a:t>
          </a:r>
          <a:r>
            <a:rPr lang="en-GB" b="1"/>
            <a:t>coherence</a:t>
          </a:r>
          <a:r>
            <a:rPr lang="en-GB"/>
            <a:t>, </a:t>
          </a:r>
          <a:r>
            <a:rPr lang="en-GB" b="1"/>
            <a:t>good reasons</a:t>
          </a:r>
          <a:r>
            <a:rPr lang="en-GB"/>
            <a:t>, and a </a:t>
          </a:r>
          <a:r>
            <a:rPr lang="en-GB" b="1"/>
            <a:t>sense of ‘fit’ with the available best evidence</a:t>
          </a:r>
          <a:r>
            <a:rPr lang="en-GB"/>
            <a:t>.  (</a:t>
          </a:r>
          <a:r>
            <a:rPr lang="en-GB" err="1"/>
            <a:t>Vibeke</a:t>
          </a:r>
          <a:r>
            <a:rPr lang="en-GB"/>
            <a:t> and Turney, 2017)</a:t>
          </a:r>
          <a:endParaRPr lang="en-US"/>
        </a:p>
      </dgm:t>
    </dgm:pt>
    <dgm:pt modelId="{18A80E81-FCE7-4FDA-A231-E29129C86421}" type="parTrans" cxnId="{AEEC6B26-996E-40DF-B22F-31945D51562E}">
      <dgm:prSet/>
      <dgm:spPr/>
      <dgm:t>
        <a:bodyPr/>
        <a:lstStyle/>
        <a:p>
          <a:endParaRPr lang="en-US"/>
        </a:p>
      </dgm:t>
    </dgm:pt>
    <dgm:pt modelId="{74807297-94EA-4428-A83F-DE9172B0DA29}" type="sibTrans" cxnId="{AEEC6B26-996E-40DF-B22F-31945D51562E}">
      <dgm:prSet/>
      <dgm:spPr/>
      <dgm:t>
        <a:bodyPr/>
        <a:lstStyle/>
        <a:p>
          <a:endParaRPr lang="en-US"/>
        </a:p>
      </dgm:t>
    </dgm:pt>
    <dgm:pt modelId="{04D4D930-F651-4424-881D-90203882DB7F}">
      <dgm:prSet/>
      <dgm:spPr/>
      <dgm:t>
        <a:bodyPr/>
        <a:lstStyle/>
        <a:p>
          <a:pPr>
            <a:lnSpc>
              <a:spcPct val="100000"/>
            </a:lnSpc>
          </a:pPr>
          <a:r>
            <a:rPr lang="en-GB"/>
            <a:t>Such accounts will also include an </a:t>
          </a:r>
          <a:r>
            <a:rPr lang="en-GB" b="1"/>
            <a:t>honest appraisal </a:t>
          </a:r>
          <a:r>
            <a:rPr lang="en-GB"/>
            <a:t>of what is </a:t>
          </a:r>
          <a:r>
            <a:rPr lang="en-GB" b="1"/>
            <a:t>not known, </a:t>
          </a:r>
          <a:r>
            <a:rPr lang="en-GB"/>
            <a:t>what does </a:t>
          </a:r>
          <a:r>
            <a:rPr lang="en-GB" b="1"/>
            <a:t>not</a:t>
          </a:r>
          <a:r>
            <a:rPr lang="en-GB"/>
            <a:t> ‘fit’, and </a:t>
          </a:r>
          <a:r>
            <a:rPr lang="en-GB" b="1"/>
            <a:t>any uncertainties </a:t>
          </a:r>
          <a:r>
            <a:rPr lang="en-GB"/>
            <a:t>about </a:t>
          </a:r>
          <a:r>
            <a:rPr lang="en-GB" b="1"/>
            <a:t>the validity of the reasoning process </a:t>
          </a:r>
          <a:r>
            <a:rPr lang="en-GB"/>
            <a:t>- and this will not be possible in a </a:t>
          </a:r>
          <a:r>
            <a:rPr lang="en-GB" b="1"/>
            <a:t>culture of fear, compliance or blame.</a:t>
          </a:r>
          <a:r>
            <a:rPr lang="en-GB"/>
            <a:t>  (</a:t>
          </a:r>
          <a:r>
            <a:rPr lang="en-GB" err="1"/>
            <a:t>Vibeke</a:t>
          </a:r>
          <a:r>
            <a:rPr lang="en-GB"/>
            <a:t> and Turney, 2017)</a:t>
          </a:r>
          <a:endParaRPr lang="en-US"/>
        </a:p>
      </dgm:t>
    </dgm:pt>
    <dgm:pt modelId="{6ED986B7-9C0E-4574-BF82-6DE357C64AA4}" type="parTrans" cxnId="{DB4E4C4B-E12A-46CB-A650-53EC1CBBD1F2}">
      <dgm:prSet/>
      <dgm:spPr/>
      <dgm:t>
        <a:bodyPr/>
        <a:lstStyle/>
        <a:p>
          <a:endParaRPr lang="en-US"/>
        </a:p>
      </dgm:t>
    </dgm:pt>
    <dgm:pt modelId="{12BC2379-9749-4227-B761-BCE27C1D12CE}" type="sibTrans" cxnId="{DB4E4C4B-E12A-46CB-A650-53EC1CBBD1F2}">
      <dgm:prSet/>
      <dgm:spPr/>
      <dgm:t>
        <a:bodyPr/>
        <a:lstStyle/>
        <a:p>
          <a:endParaRPr lang="en-US"/>
        </a:p>
      </dgm:t>
    </dgm:pt>
    <dgm:pt modelId="{6A0DC515-515C-4C99-B2C6-ED85DA5712F5}" type="pres">
      <dgm:prSet presAssocID="{044BD3ED-EFC0-4128-8E89-19EDE335AB24}" presName="root" presStyleCnt="0">
        <dgm:presLayoutVars>
          <dgm:dir/>
          <dgm:resizeHandles val="exact"/>
        </dgm:presLayoutVars>
      </dgm:prSet>
      <dgm:spPr/>
    </dgm:pt>
    <dgm:pt modelId="{7B8B787B-470E-462A-A56F-F1EEE7002FA4}" type="pres">
      <dgm:prSet presAssocID="{F57C630D-2DF1-4AB3-B675-38BE43E8DE5F}" presName="compNode" presStyleCnt="0"/>
      <dgm:spPr/>
    </dgm:pt>
    <dgm:pt modelId="{D117C24C-AB89-434A-AB9A-EDC79330987C}" type="pres">
      <dgm:prSet presAssocID="{F57C630D-2DF1-4AB3-B675-38BE43E8DE5F}" presName="bgRect" presStyleLbl="bgShp" presStyleIdx="0" presStyleCnt="5"/>
      <dgm:spPr/>
    </dgm:pt>
    <dgm:pt modelId="{963D902B-EF96-47F3-81D1-C71BD0417D76}" type="pres">
      <dgm:prSet presAssocID="{F57C630D-2DF1-4AB3-B675-38BE43E8DE5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d Bump"/>
        </a:ext>
      </dgm:extLst>
    </dgm:pt>
    <dgm:pt modelId="{4C4371B9-8FFE-4B6D-A884-155752BD1C72}" type="pres">
      <dgm:prSet presAssocID="{F57C630D-2DF1-4AB3-B675-38BE43E8DE5F}" presName="spaceRect" presStyleCnt="0"/>
      <dgm:spPr/>
    </dgm:pt>
    <dgm:pt modelId="{BCD15447-ADE3-4E27-AA7C-041B72FC10E3}" type="pres">
      <dgm:prSet presAssocID="{F57C630D-2DF1-4AB3-B675-38BE43E8DE5F}" presName="parTx" presStyleLbl="revTx" presStyleIdx="0" presStyleCnt="5">
        <dgm:presLayoutVars>
          <dgm:chMax val="0"/>
          <dgm:chPref val="0"/>
        </dgm:presLayoutVars>
      </dgm:prSet>
      <dgm:spPr/>
    </dgm:pt>
    <dgm:pt modelId="{F76070B2-33E5-4471-A18E-52549132BE0C}" type="pres">
      <dgm:prSet presAssocID="{EB85A132-F7B3-4B54-8075-A938976F6B43}" presName="sibTrans" presStyleCnt="0"/>
      <dgm:spPr/>
    </dgm:pt>
    <dgm:pt modelId="{8BDD4076-202F-4A8B-B500-CCC46B5B2B9E}" type="pres">
      <dgm:prSet presAssocID="{0C642474-1F28-4E1E-A03A-CE5F0504D3F8}" presName="compNode" presStyleCnt="0"/>
      <dgm:spPr/>
    </dgm:pt>
    <dgm:pt modelId="{EF23AD39-3A6F-4E4A-9E77-9984FB76DD5A}" type="pres">
      <dgm:prSet presAssocID="{0C642474-1F28-4E1E-A03A-CE5F0504D3F8}" presName="bgRect" presStyleLbl="bgShp" presStyleIdx="1" presStyleCnt="5"/>
      <dgm:spPr/>
    </dgm:pt>
    <dgm:pt modelId="{5C70FF79-49BB-408D-9AE5-9D5871183CA6}" type="pres">
      <dgm:prSet presAssocID="{0C642474-1F28-4E1E-A03A-CE5F0504D3F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615A9D04-4737-47D3-8923-955345527559}" type="pres">
      <dgm:prSet presAssocID="{0C642474-1F28-4E1E-A03A-CE5F0504D3F8}" presName="spaceRect" presStyleCnt="0"/>
      <dgm:spPr/>
    </dgm:pt>
    <dgm:pt modelId="{55A1C452-4E98-44BA-9918-5C0F8B8E3D6A}" type="pres">
      <dgm:prSet presAssocID="{0C642474-1F28-4E1E-A03A-CE5F0504D3F8}" presName="parTx" presStyleLbl="revTx" presStyleIdx="1" presStyleCnt="5">
        <dgm:presLayoutVars>
          <dgm:chMax val="0"/>
          <dgm:chPref val="0"/>
        </dgm:presLayoutVars>
      </dgm:prSet>
      <dgm:spPr/>
    </dgm:pt>
    <dgm:pt modelId="{5B5BE9E2-46D2-4D55-9A41-FE057ACE56A0}" type="pres">
      <dgm:prSet presAssocID="{FE79EDA2-E4CC-4424-8A6D-3013B784B4DB}" presName="sibTrans" presStyleCnt="0"/>
      <dgm:spPr/>
    </dgm:pt>
    <dgm:pt modelId="{6A04A785-5867-4129-80ED-370F689C1E00}" type="pres">
      <dgm:prSet presAssocID="{DF322FA4-E6D7-4975-BFB0-F09EFEC4E707}" presName="compNode" presStyleCnt="0"/>
      <dgm:spPr/>
    </dgm:pt>
    <dgm:pt modelId="{AFB1B2FD-6A6D-46B8-B90A-0E2AC4F58021}" type="pres">
      <dgm:prSet presAssocID="{DF322FA4-E6D7-4975-BFB0-F09EFEC4E707}" presName="bgRect" presStyleLbl="bgShp" presStyleIdx="2" presStyleCnt="5"/>
      <dgm:spPr/>
    </dgm:pt>
    <dgm:pt modelId="{39BC149F-C580-4DDD-98DF-C49F363D1A7A}" type="pres">
      <dgm:prSet presAssocID="{DF322FA4-E6D7-4975-BFB0-F09EFEC4E70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FD667ED0-2C4A-432D-98B2-1120D0348800}" type="pres">
      <dgm:prSet presAssocID="{DF322FA4-E6D7-4975-BFB0-F09EFEC4E707}" presName="spaceRect" presStyleCnt="0"/>
      <dgm:spPr/>
    </dgm:pt>
    <dgm:pt modelId="{0C57DEA6-6568-40BB-8E71-B96B3682D31C}" type="pres">
      <dgm:prSet presAssocID="{DF322FA4-E6D7-4975-BFB0-F09EFEC4E707}" presName="parTx" presStyleLbl="revTx" presStyleIdx="2" presStyleCnt="5">
        <dgm:presLayoutVars>
          <dgm:chMax val="0"/>
          <dgm:chPref val="0"/>
        </dgm:presLayoutVars>
      </dgm:prSet>
      <dgm:spPr/>
    </dgm:pt>
    <dgm:pt modelId="{8EF4F222-44DE-47E7-A3D9-4C9645D131CF}" type="pres">
      <dgm:prSet presAssocID="{89209DB5-610F-483B-9D65-FD0CADFE9261}" presName="sibTrans" presStyleCnt="0"/>
      <dgm:spPr/>
    </dgm:pt>
    <dgm:pt modelId="{BE190DC9-27BD-490A-BE98-E522F3142A77}" type="pres">
      <dgm:prSet presAssocID="{CE8C3BE9-8215-4F80-8D77-8125AF98E8E0}" presName="compNode" presStyleCnt="0"/>
      <dgm:spPr/>
    </dgm:pt>
    <dgm:pt modelId="{7E552B93-9438-4239-A3EE-13ECCCD8A8CD}" type="pres">
      <dgm:prSet presAssocID="{CE8C3BE9-8215-4F80-8D77-8125AF98E8E0}" presName="bgRect" presStyleLbl="bgShp" presStyleIdx="3" presStyleCnt="5"/>
      <dgm:spPr/>
    </dgm:pt>
    <dgm:pt modelId="{892DAFED-223A-4FDF-9F55-85BF002C8A42}" type="pres">
      <dgm:prSet presAssocID="{CE8C3BE9-8215-4F80-8D77-8125AF98E8E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8907759F-C9C2-4118-98E6-6A0C2FE679DB}" type="pres">
      <dgm:prSet presAssocID="{CE8C3BE9-8215-4F80-8D77-8125AF98E8E0}" presName="spaceRect" presStyleCnt="0"/>
      <dgm:spPr/>
    </dgm:pt>
    <dgm:pt modelId="{0D2E8E74-EBD1-48DB-B3FF-3D9668EE0BC8}" type="pres">
      <dgm:prSet presAssocID="{CE8C3BE9-8215-4F80-8D77-8125AF98E8E0}" presName="parTx" presStyleLbl="revTx" presStyleIdx="3" presStyleCnt="5">
        <dgm:presLayoutVars>
          <dgm:chMax val="0"/>
          <dgm:chPref val="0"/>
        </dgm:presLayoutVars>
      </dgm:prSet>
      <dgm:spPr/>
    </dgm:pt>
    <dgm:pt modelId="{65EE1D2E-BEC5-44C2-834A-30ADB9610833}" type="pres">
      <dgm:prSet presAssocID="{74807297-94EA-4428-A83F-DE9172B0DA29}" presName="sibTrans" presStyleCnt="0"/>
      <dgm:spPr/>
    </dgm:pt>
    <dgm:pt modelId="{5266260D-7920-44DF-8159-1BA62893CB07}" type="pres">
      <dgm:prSet presAssocID="{04D4D930-F651-4424-881D-90203882DB7F}" presName="compNode" presStyleCnt="0"/>
      <dgm:spPr/>
    </dgm:pt>
    <dgm:pt modelId="{DD78B5BD-EC7E-4BF9-9C2F-988FC11485BA}" type="pres">
      <dgm:prSet presAssocID="{04D4D930-F651-4424-881D-90203882DB7F}" presName="bgRect" presStyleLbl="bgShp" presStyleIdx="4" presStyleCnt="5"/>
      <dgm:spPr/>
    </dgm:pt>
    <dgm:pt modelId="{02416BC2-BC3E-4678-BD5A-D50B68CA830C}" type="pres">
      <dgm:prSet presAssocID="{04D4D930-F651-4424-881D-90203882DB7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04E81EAA-2382-4CB1-A2DD-4B0A32A580B4}" type="pres">
      <dgm:prSet presAssocID="{04D4D930-F651-4424-881D-90203882DB7F}" presName="spaceRect" presStyleCnt="0"/>
      <dgm:spPr/>
    </dgm:pt>
    <dgm:pt modelId="{FB04E8CF-9CD5-43F5-A009-E29F168A2A4B}" type="pres">
      <dgm:prSet presAssocID="{04D4D930-F651-4424-881D-90203882DB7F}" presName="parTx" presStyleLbl="revTx" presStyleIdx="4" presStyleCnt="5">
        <dgm:presLayoutVars>
          <dgm:chMax val="0"/>
          <dgm:chPref val="0"/>
        </dgm:presLayoutVars>
      </dgm:prSet>
      <dgm:spPr/>
    </dgm:pt>
  </dgm:ptLst>
  <dgm:cxnLst>
    <dgm:cxn modelId="{AEEC6B26-996E-40DF-B22F-31945D51562E}" srcId="{044BD3ED-EFC0-4128-8E89-19EDE335AB24}" destId="{CE8C3BE9-8215-4F80-8D77-8125AF98E8E0}" srcOrd="3" destOrd="0" parTransId="{18A80E81-FCE7-4FDA-A231-E29129C86421}" sibTransId="{74807297-94EA-4428-A83F-DE9172B0DA29}"/>
    <dgm:cxn modelId="{AEED235B-405D-478F-B0DC-8D58A85A32F9}" type="presOf" srcId="{0C642474-1F28-4E1E-A03A-CE5F0504D3F8}" destId="{55A1C452-4E98-44BA-9918-5C0F8B8E3D6A}" srcOrd="0" destOrd="0" presId="urn:microsoft.com/office/officeart/2018/2/layout/IconVerticalSolidList"/>
    <dgm:cxn modelId="{69493966-6FA2-4E7B-A0E7-919473A0119C}" type="presOf" srcId="{044BD3ED-EFC0-4128-8E89-19EDE335AB24}" destId="{6A0DC515-515C-4C99-B2C6-ED85DA5712F5}" srcOrd="0" destOrd="0" presId="urn:microsoft.com/office/officeart/2018/2/layout/IconVerticalSolidList"/>
    <dgm:cxn modelId="{DB4E4C4B-E12A-46CB-A650-53EC1CBBD1F2}" srcId="{044BD3ED-EFC0-4128-8E89-19EDE335AB24}" destId="{04D4D930-F651-4424-881D-90203882DB7F}" srcOrd="4" destOrd="0" parTransId="{6ED986B7-9C0E-4574-BF82-6DE357C64AA4}" sibTransId="{12BC2379-9749-4227-B761-BCE27C1D12CE}"/>
    <dgm:cxn modelId="{86D6A26E-5459-4519-84DE-C0FDCC3C53AE}" srcId="{044BD3ED-EFC0-4128-8E89-19EDE335AB24}" destId="{0C642474-1F28-4E1E-A03A-CE5F0504D3F8}" srcOrd="1" destOrd="0" parTransId="{F98E65E2-6B0F-4268-A514-1E7762DA72D2}" sibTransId="{FE79EDA2-E4CC-4424-8A6D-3013B784B4DB}"/>
    <dgm:cxn modelId="{8EBCF84E-4447-4C58-80AC-2829D25A6B41}" type="presOf" srcId="{F57C630D-2DF1-4AB3-B675-38BE43E8DE5F}" destId="{BCD15447-ADE3-4E27-AA7C-041B72FC10E3}" srcOrd="0" destOrd="0" presId="urn:microsoft.com/office/officeart/2018/2/layout/IconVerticalSolidList"/>
    <dgm:cxn modelId="{6F89A88E-0EED-4D4C-8E49-2915B11A8E0A}" type="presOf" srcId="{CE8C3BE9-8215-4F80-8D77-8125AF98E8E0}" destId="{0D2E8E74-EBD1-48DB-B3FF-3D9668EE0BC8}" srcOrd="0" destOrd="0" presId="urn:microsoft.com/office/officeart/2018/2/layout/IconVerticalSolidList"/>
    <dgm:cxn modelId="{99F1EA9A-2011-425A-BDF2-5EEEAA5D1BA4}" srcId="{044BD3ED-EFC0-4128-8E89-19EDE335AB24}" destId="{F57C630D-2DF1-4AB3-B675-38BE43E8DE5F}" srcOrd="0" destOrd="0" parTransId="{38162C08-79E2-4D87-B48F-2966A8B7DAD3}" sibTransId="{EB85A132-F7B3-4B54-8075-A938976F6B43}"/>
    <dgm:cxn modelId="{B30A07AC-EE47-4B58-8735-63716F8BED6C}" type="presOf" srcId="{04D4D930-F651-4424-881D-90203882DB7F}" destId="{FB04E8CF-9CD5-43F5-A009-E29F168A2A4B}" srcOrd="0" destOrd="0" presId="urn:microsoft.com/office/officeart/2018/2/layout/IconVerticalSolidList"/>
    <dgm:cxn modelId="{F5B837C8-AB8E-482F-9732-795798BCB515}" type="presOf" srcId="{DF322FA4-E6D7-4975-BFB0-F09EFEC4E707}" destId="{0C57DEA6-6568-40BB-8E71-B96B3682D31C}" srcOrd="0" destOrd="0" presId="urn:microsoft.com/office/officeart/2018/2/layout/IconVerticalSolidList"/>
    <dgm:cxn modelId="{B5AFC2ED-35E7-46E4-A121-84B289064F2D}" srcId="{044BD3ED-EFC0-4128-8E89-19EDE335AB24}" destId="{DF322FA4-E6D7-4975-BFB0-F09EFEC4E707}" srcOrd="2" destOrd="0" parTransId="{74904F2F-E3F8-4F18-A362-38839523F41F}" sibTransId="{89209DB5-610F-483B-9D65-FD0CADFE9261}"/>
    <dgm:cxn modelId="{C0714EC6-415D-4650-9ECA-24A811D35D10}" type="presParOf" srcId="{6A0DC515-515C-4C99-B2C6-ED85DA5712F5}" destId="{7B8B787B-470E-462A-A56F-F1EEE7002FA4}" srcOrd="0" destOrd="0" presId="urn:microsoft.com/office/officeart/2018/2/layout/IconVerticalSolidList"/>
    <dgm:cxn modelId="{DD4C788C-C9B4-4E65-ABB0-72DB63CCC7ED}" type="presParOf" srcId="{7B8B787B-470E-462A-A56F-F1EEE7002FA4}" destId="{D117C24C-AB89-434A-AB9A-EDC79330987C}" srcOrd="0" destOrd="0" presId="urn:microsoft.com/office/officeart/2018/2/layout/IconVerticalSolidList"/>
    <dgm:cxn modelId="{3446ED94-D4F7-41F1-BEB4-816EFB276211}" type="presParOf" srcId="{7B8B787B-470E-462A-A56F-F1EEE7002FA4}" destId="{963D902B-EF96-47F3-81D1-C71BD0417D76}" srcOrd="1" destOrd="0" presId="urn:microsoft.com/office/officeart/2018/2/layout/IconVerticalSolidList"/>
    <dgm:cxn modelId="{A7EED96A-7E61-497F-B865-9BCF5E3C4B74}" type="presParOf" srcId="{7B8B787B-470E-462A-A56F-F1EEE7002FA4}" destId="{4C4371B9-8FFE-4B6D-A884-155752BD1C72}" srcOrd="2" destOrd="0" presId="urn:microsoft.com/office/officeart/2018/2/layout/IconVerticalSolidList"/>
    <dgm:cxn modelId="{A3E3761B-F4FA-4C13-BEE9-18B1CD38D8EB}" type="presParOf" srcId="{7B8B787B-470E-462A-A56F-F1EEE7002FA4}" destId="{BCD15447-ADE3-4E27-AA7C-041B72FC10E3}" srcOrd="3" destOrd="0" presId="urn:microsoft.com/office/officeart/2018/2/layout/IconVerticalSolidList"/>
    <dgm:cxn modelId="{B42F6F3B-FF0C-4449-9D3A-9EC448061F54}" type="presParOf" srcId="{6A0DC515-515C-4C99-B2C6-ED85DA5712F5}" destId="{F76070B2-33E5-4471-A18E-52549132BE0C}" srcOrd="1" destOrd="0" presId="urn:microsoft.com/office/officeart/2018/2/layout/IconVerticalSolidList"/>
    <dgm:cxn modelId="{7CA7561C-E32D-4C6C-AD02-D85118EE72D9}" type="presParOf" srcId="{6A0DC515-515C-4C99-B2C6-ED85DA5712F5}" destId="{8BDD4076-202F-4A8B-B500-CCC46B5B2B9E}" srcOrd="2" destOrd="0" presId="urn:microsoft.com/office/officeart/2018/2/layout/IconVerticalSolidList"/>
    <dgm:cxn modelId="{C0857FE6-18AB-4E85-8D3B-99AC84DFAD5C}" type="presParOf" srcId="{8BDD4076-202F-4A8B-B500-CCC46B5B2B9E}" destId="{EF23AD39-3A6F-4E4A-9E77-9984FB76DD5A}" srcOrd="0" destOrd="0" presId="urn:microsoft.com/office/officeart/2018/2/layout/IconVerticalSolidList"/>
    <dgm:cxn modelId="{68A254E6-1900-4D56-870A-62D89C5F3EAB}" type="presParOf" srcId="{8BDD4076-202F-4A8B-B500-CCC46B5B2B9E}" destId="{5C70FF79-49BB-408D-9AE5-9D5871183CA6}" srcOrd="1" destOrd="0" presId="urn:microsoft.com/office/officeart/2018/2/layout/IconVerticalSolidList"/>
    <dgm:cxn modelId="{72F6564B-7433-445D-858D-B8A7FA71DB08}" type="presParOf" srcId="{8BDD4076-202F-4A8B-B500-CCC46B5B2B9E}" destId="{615A9D04-4737-47D3-8923-955345527559}" srcOrd="2" destOrd="0" presId="urn:microsoft.com/office/officeart/2018/2/layout/IconVerticalSolidList"/>
    <dgm:cxn modelId="{9B91DFA4-129C-4743-874D-C11777EECFC2}" type="presParOf" srcId="{8BDD4076-202F-4A8B-B500-CCC46B5B2B9E}" destId="{55A1C452-4E98-44BA-9918-5C0F8B8E3D6A}" srcOrd="3" destOrd="0" presId="urn:microsoft.com/office/officeart/2018/2/layout/IconVerticalSolidList"/>
    <dgm:cxn modelId="{0AB9B08A-EC3D-464F-909A-9AC109142885}" type="presParOf" srcId="{6A0DC515-515C-4C99-B2C6-ED85DA5712F5}" destId="{5B5BE9E2-46D2-4D55-9A41-FE057ACE56A0}" srcOrd="3" destOrd="0" presId="urn:microsoft.com/office/officeart/2018/2/layout/IconVerticalSolidList"/>
    <dgm:cxn modelId="{A891BE06-F6CC-4286-A748-893EB2B122A4}" type="presParOf" srcId="{6A0DC515-515C-4C99-B2C6-ED85DA5712F5}" destId="{6A04A785-5867-4129-80ED-370F689C1E00}" srcOrd="4" destOrd="0" presId="urn:microsoft.com/office/officeart/2018/2/layout/IconVerticalSolidList"/>
    <dgm:cxn modelId="{0A44515F-B978-45CF-8E18-44B3E281ABA9}" type="presParOf" srcId="{6A04A785-5867-4129-80ED-370F689C1E00}" destId="{AFB1B2FD-6A6D-46B8-B90A-0E2AC4F58021}" srcOrd="0" destOrd="0" presId="urn:microsoft.com/office/officeart/2018/2/layout/IconVerticalSolidList"/>
    <dgm:cxn modelId="{511071DB-E2D4-4C94-8F81-0E9FC7311D14}" type="presParOf" srcId="{6A04A785-5867-4129-80ED-370F689C1E00}" destId="{39BC149F-C580-4DDD-98DF-C49F363D1A7A}" srcOrd="1" destOrd="0" presId="urn:microsoft.com/office/officeart/2018/2/layout/IconVerticalSolidList"/>
    <dgm:cxn modelId="{12D1793D-7232-473A-8499-B1C2B8703B1C}" type="presParOf" srcId="{6A04A785-5867-4129-80ED-370F689C1E00}" destId="{FD667ED0-2C4A-432D-98B2-1120D0348800}" srcOrd="2" destOrd="0" presId="urn:microsoft.com/office/officeart/2018/2/layout/IconVerticalSolidList"/>
    <dgm:cxn modelId="{1A452CEE-07DB-4E83-908E-8ACAE8666B83}" type="presParOf" srcId="{6A04A785-5867-4129-80ED-370F689C1E00}" destId="{0C57DEA6-6568-40BB-8E71-B96B3682D31C}" srcOrd="3" destOrd="0" presId="urn:microsoft.com/office/officeart/2018/2/layout/IconVerticalSolidList"/>
    <dgm:cxn modelId="{9D2C9337-ED2B-4D67-A7B3-E6EB8777001B}" type="presParOf" srcId="{6A0DC515-515C-4C99-B2C6-ED85DA5712F5}" destId="{8EF4F222-44DE-47E7-A3D9-4C9645D131CF}" srcOrd="5" destOrd="0" presId="urn:microsoft.com/office/officeart/2018/2/layout/IconVerticalSolidList"/>
    <dgm:cxn modelId="{4372FAD0-DC9D-4816-A9DF-8AAE6BE9B4CD}" type="presParOf" srcId="{6A0DC515-515C-4C99-B2C6-ED85DA5712F5}" destId="{BE190DC9-27BD-490A-BE98-E522F3142A77}" srcOrd="6" destOrd="0" presId="urn:microsoft.com/office/officeart/2018/2/layout/IconVerticalSolidList"/>
    <dgm:cxn modelId="{C9BBE982-F0C3-4839-A59A-37BA98B03AD7}" type="presParOf" srcId="{BE190DC9-27BD-490A-BE98-E522F3142A77}" destId="{7E552B93-9438-4239-A3EE-13ECCCD8A8CD}" srcOrd="0" destOrd="0" presId="urn:microsoft.com/office/officeart/2018/2/layout/IconVerticalSolidList"/>
    <dgm:cxn modelId="{03A10F30-4C4E-4463-A44F-980729578744}" type="presParOf" srcId="{BE190DC9-27BD-490A-BE98-E522F3142A77}" destId="{892DAFED-223A-4FDF-9F55-85BF002C8A42}" srcOrd="1" destOrd="0" presId="urn:microsoft.com/office/officeart/2018/2/layout/IconVerticalSolidList"/>
    <dgm:cxn modelId="{F397429F-ACBB-4CFC-98CA-A1D31F7308B7}" type="presParOf" srcId="{BE190DC9-27BD-490A-BE98-E522F3142A77}" destId="{8907759F-C9C2-4118-98E6-6A0C2FE679DB}" srcOrd="2" destOrd="0" presId="urn:microsoft.com/office/officeart/2018/2/layout/IconVerticalSolidList"/>
    <dgm:cxn modelId="{E6239670-2EF2-4042-B8D6-A7C273E01A71}" type="presParOf" srcId="{BE190DC9-27BD-490A-BE98-E522F3142A77}" destId="{0D2E8E74-EBD1-48DB-B3FF-3D9668EE0BC8}" srcOrd="3" destOrd="0" presId="urn:microsoft.com/office/officeart/2018/2/layout/IconVerticalSolidList"/>
    <dgm:cxn modelId="{69AB39D0-0AA1-48E6-9D45-411A3DBA16FE}" type="presParOf" srcId="{6A0DC515-515C-4C99-B2C6-ED85DA5712F5}" destId="{65EE1D2E-BEC5-44C2-834A-30ADB9610833}" srcOrd="7" destOrd="0" presId="urn:microsoft.com/office/officeart/2018/2/layout/IconVerticalSolidList"/>
    <dgm:cxn modelId="{93F7D000-0919-4D1D-A6C4-B9F3794FF9D0}" type="presParOf" srcId="{6A0DC515-515C-4C99-B2C6-ED85DA5712F5}" destId="{5266260D-7920-44DF-8159-1BA62893CB07}" srcOrd="8" destOrd="0" presId="urn:microsoft.com/office/officeart/2018/2/layout/IconVerticalSolidList"/>
    <dgm:cxn modelId="{7768A1A7-52CC-4A6E-B69B-31695D896595}" type="presParOf" srcId="{5266260D-7920-44DF-8159-1BA62893CB07}" destId="{DD78B5BD-EC7E-4BF9-9C2F-988FC11485BA}" srcOrd="0" destOrd="0" presId="urn:microsoft.com/office/officeart/2018/2/layout/IconVerticalSolidList"/>
    <dgm:cxn modelId="{8232DE68-07DB-48B6-B3D4-1F77010A1F2F}" type="presParOf" srcId="{5266260D-7920-44DF-8159-1BA62893CB07}" destId="{02416BC2-BC3E-4678-BD5A-D50B68CA830C}" srcOrd="1" destOrd="0" presId="urn:microsoft.com/office/officeart/2018/2/layout/IconVerticalSolidList"/>
    <dgm:cxn modelId="{1007B170-2DAE-4DB7-8F32-517B7EBB2F8C}" type="presParOf" srcId="{5266260D-7920-44DF-8159-1BA62893CB07}" destId="{04E81EAA-2382-4CB1-A2DD-4B0A32A580B4}" srcOrd="2" destOrd="0" presId="urn:microsoft.com/office/officeart/2018/2/layout/IconVerticalSolidList"/>
    <dgm:cxn modelId="{E3DABDB5-F7A2-4CA6-9FDB-A929CB2C0068}" type="presParOf" srcId="{5266260D-7920-44DF-8159-1BA62893CB07}" destId="{FB04E8CF-9CD5-43F5-A009-E29F168A2A4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63A2B-0FBD-40F2-A44D-BB80A883BB55}">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4C7EE6-6DA1-4484-9E06-56E70DB7DB7F}">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0CC6B5-DA45-401C-AE76-A223E14485E1}">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b="1" kern="1200"/>
            <a:t>How do you do assess risk now…</a:t>
          </a:r>
          <a:endParaRPr lang="en-US" sz="2100" kern="1200"/>
        </a:p>
      </dsp:txBody>
      <dsp:txXfrm>
        <a:off x="93445" y="3018902"/>
        <a:ext cx="3206250" cy="720000"/>
      </dsp:txXfrm>
    </dsp:sp>
    <dsp:sp modelId="{66814267-D123-4F1D-B9FB-229AFF24E272}">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60298-2675-4C3A-9DEA-C28D3710349E}">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76D49D-4D1E-4457-80C0-AAB6E7950F47}">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b="1" kern="1200"/>
            <a:t>What tools do you use? </a:t>
          </a:r>
          <a:endParaRPr lang="en-US" sz="2100" kern="1200"/>
        </a:p>
      </dsp:txBody>
      <dsp:txXfrm>
        <a:off x="3860789" y="3018902"/>
        <a:ext cx="3206250" cy="720000"/>
      </dsp:txXfrm>
    </dsp:sp>
    <dsp:sp modelId="{8D263F41-0E60-4A1C-AA21-E335F5E95D3E}">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C7850-08C2-457B-8557-6D2A2A606F9B}">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4D9C92-52C4-47A1-A3C8-A0119ACBA053}">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b="1" kern="1200"/>
            <a:t>Can you share what you have found helpful? </a:t>
          </a:r>
          <a:endParaRPr lang="en-US" sz="2100" kern="1200"/>
        </a:p>
      </dsp:txBody>
      <dsp:txXfrm>
        <a:off x="7628133" y="30189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1D68B-BBFA-42AC-A736-0B3B9702EDEB}">
      <dsp:nvSpPr>
        <dsp:cNvPr id="0" name=""/>
        <dsp:cNvSpPr/>
      </dsp:nvSpPr>
      <dsp:spPr>
        <a:xfrm>
          <a:off x="0" y="223978"/>
          <a:ext cx="6245265" cy="25346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1) “The possibility of </a:t>
          </a:r>
          <a:r>
            <a:rPr lang="en-GB" sz="2500" b="1" kern="1200"/>
            <a:t>beneficial</a:t>
          </a:r>
          <a:r>
            <a:rPr lang="en-GB" sz="2500" kern="1200"/>
            <a:t> and </a:t>
          </a:r>
          <a:r>
            <a:rPr lang="en-GB" sz="2500" b="1" kern="1200"/>
            <a:t>harmful</a:t>
          </a:r>
          <a:r>
            <a:rPr lang="en-GB" sz="2500" kern="1200"/>
            <a:t> outcomes and the </a:t>
          </a:r>
          <a:r>
            <a:rPr lang="en-GB" sz="2500" b="1" kern="1200"/>
            <a:t>likelihood </a:t>
          </a:r>
          <a:r>
            <a:rPr lang="en-GB" sz="2500" kern="1200"/>
            <a:t>of their occurrence in a </a:t>
          </a:r>
          <a:r>
            <a:rPr lang="en-GB" sz="2500" b="1" kern="1200"/>
            <a:t>stated timescale</a:t>
          </a:r>
          <a:r>
            <a:rPr lang="en-GB" sz="2500" kern="1200"/>
            <a:t>” </a:t>
          </a:r>
          <a:endParaRPr lang="en-US" sz="2500" kern="1200"/>
        </a:p>
      </dsp:txBody>
      <dsp:txXfrm>
        <a:off x="123734" y="347712"/>
        <a:ext cx="5997797" cy="2287227"/>
      </dsp:txXfrm>
    </dsp:sp>
    <dsp:sp modelId="{F5D723A1-0DBC-4231-82B1-086FC68C79CC}">
      <dsp:nvSpPr>
        <dsp:cNvPr id="0" name=""/>
        <dsp:cNvSpPr/>
      </dsp:nvSpPr>
      <dsp:spPr>
        <a:xfrm>
          <a:off x="0" y="2830673"/>
          <a:ext cx="6245265" cy="25346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2) “Risk as the </a:t>
          </a:r>
          <a:r>
            <a:rPr lang="en-GB" sz="2500" b="1" kern="1200"/>
            <a:t>probability</a:t>
          </a:r>
          <a:r>
            <a:rPr lang="en-GB" sz="2500" kern="1200"/>
            <a:t> of an adverse or unwanted event, which may arise from </a:t>
          </a:r>
          <a:r>
            <a:rPr lang="en-GB" sz="2500" b="1" kern="1200"/>
            <a:t>known</a:t>
          </a:r>
          <a:r>
            <a:rPr lang="en-GB" sz="2500" kern="1200"/>
            <a:t> or </a:t>
          </a:r>
          <a:r>
            <a:rPr lang="en-GB" sz="2500" b="1" kern="1200"/>
            <a:t>unknown factors </a:t>
          </a:r>
          <a:r>
            <a:rPr lang="en-GB" sz="2500" kern="1200"/>
            <a:t>or </a:t>
          </a:r>
          <a:r>
            <a:rPr lang="en-GB" sz="2500" b="1" kern="1200"/>
            <a:t>both</a:t>
          </a:r>
          <a:r>
            <a:rPr lang="en-GB" sz="2500" kern="1200"/>
            <a:t>. We also acknowledge that positive risk-taking balances-controlled risks and opportunities to sustain or increase independence. ” </a:t>
          </a:r>
          <a:endParaRPr lang="en-US" sz="2500" kern="1200"/>
        </a:p>
      </dsp:txBody>
      <dsp:txXfrm>
        <a:off x="123734" y="2954407"/>
        <a:ext cx="5997797" cy="2287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CBBDB-7AC0-4A51-86D3-9444B3EECC6C}">
      <dsp:nvSpPr>
        <dsp:cNvPr id="0" name=""/>
        <dsp:cNvSpPr/>
      </dsp:nvSpPr>
      <dsp:spPr>
        <a:xfrm>
          <a:off x="3990" y="707900"/>
          <a:ext cx="2160786" cy="12964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panose="020B0604020202020204" pitchFamily="34" charset="0"/>
              <a:cs typeface="Arial" panose="020B0604020202020204" pitchFamily="34" charset="0"/>
            </a:rPr>
            <a:t>Collect full information</a:t>
          </a:r>
          <a:r>
            <a:rPr lang="en-GB" sz="1300" kern="1200"/>
            <a:t>.</a:t>
          </a:r>
          <a:endParaRPr lang="en-US" sz="1300" kern="1200"/>
        </a:p>
      </dsp:txBody>
      <dsp:txXfrm>
        <a:off x="3990" y="707900"/>
        <a:ext cx="2160786" cy="1296472"/>
      </dsp:txXfrm>
    </dsp:sp>
    <dsp:sp modelId="{45A795A1-67E7-4943-BE51-C98D489AA5A1}">
      <dsp:nvSpPr>
        <dsp:cNvPr id="0" name=""/>
        <dsp:cNvSpPr/>
      </dsp:nvSpPr>
      <dsp:spPr>
        <a:xfrm>
          <a:off x="2380856" y="707900"/>
          <a:ext cx="2160786" cy="1296472"/>
        </a:xfrm>
        <a:prstGeom prst="rect">
          <a:avLst/>
        </a:prstGeom>
        <a:solidFill>
          <a:schemeClr val="accent2">
            <a:hueOff val="-121280"/>
            <a:satOff val="-6994"/>
            <a:lumOff val="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panose="020B0604020202020204" pitchFamily="34" charset="0"/>
              <a:cs typeface="Arial" panose="020B0604020202020204" pitchFamily="34" charset="0"/>
            </a:rPr>
            <a:t>Use a chronology- single or multi agency (depending on purpose).</a:t>
          </a:r>
          <a:endParaRPr lang="en-US" sz="1400" b="1" kern="1200">
            <a:latin typeface="Arial" panose="020B0604020202020204" pitchFamily="34" charset="0"/>
            <a:cs typeface="Arial" panose="020B0604020202020204" pitchFamily="34" charset="0"/>
          </a:endParaRPr>
        </a:p>
      </dsp:txBody>
      <dsp:txXfrm>
        <a:off x="2380856" y="707900"/>
        <a:ext cx="2160786" cy="1296472"/>
      </dsp:txXfrm>
    </dsp:sp>
    <dsp:sp modelId="{4DE6D755-B375-4A4E-A647-C8E6154FEBFC}">
      <dsp:nvSpPr>
        <dsp:cNvPr id="0" name=""/>
        <dsp:cNvSpPr/>
      </dsp:nvSpPr>
      <dsp:spPr>
        <a:xfrm>
          <a:off x="4757722" y="707900"/>
          <a:ext cx="2160786" cy="1296472"/>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State the risks to the adult, where, when and in what circumstances the harm occurs or may occur</a:t>
          </a:r>
          <a:r>
            <a:rPr lang="en-GB" sz="1500" kern="1200">
              <a:latin typeface="Arial" panose="020B0604020202020204" pitchFamily="34" charset="0"/>
              <a:cs typeface="Arial" panose="020B0604020202020204" pitchFamily="34" charset="0"/>
            </a:rPr>
            <a:t>.</a:t>
          </a:r>
          <a:endParaRPr lang="en-US" sz="1500" kern="1200">
            <a:latin typeface="Arial" panose="020B0604020202020204" pitchFamily="34" charset="0"/>
            <a:cs typeface="Arial" panose="020B0604020202020204" pitchFamily="34" charset="0"/>
          </a:endParaRPr>
        </a:p>
      </dsp:txBody>
      <dsp:txXfrm>
        <a:off x="4757722" y="707900"/>
        <a:ext cx="2160786" cy="1296472"/>
      </dsp:txXfrm>
    </dsp:sp>
    <dsp:sp modelId="{0F69F7B0-021C-4695-AD24-D811FD4218BF}">
      <dsp:nvSpPr>
        <dsp:cNvPr id="0" name=""/>
        <dsp:cNvSpPr/>
      </dsp:nvSpPr>
      <dsp:spPr>
        <a:xfrm>
          <a:off x="7134587" y="707900"/>
          <a:ext cx="2160786" cy="1296472"/>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Make sure you communicate with all relevant parties.</a:t>
          </a:r>
          <a:endParaRPr lang="en-US" sz="1500" b="1" kern="1200">
            <a:latin typeface="Arial" panose="020B0604020202020204" pitchFamily="34" charset="0"/>
            <a:cs typeface="Arial" panose="020B0604020202020204" pitchFamily="34" charset="0"/>
          </a:endParaRPr>
        </a:p>
      </dsp:txBody>
      <dsp:txXfrm>
        <a:off x="7134587" y="707900"/>
        <a:ext cx="2160786" cy="1296472"/>
      </dsp:txXfrm>
    </dsp:sp>
    <dsp:sp modelId="{AC4B7FED-8639-4EC5-85BD-05281CF4BC20}">
      <dsp:nvSpPr>
        <dsp:cNvPr id="0" name=""/>
        <dsp:cNvSpPr/>
      </dsp:nvSpPr>
      <dsp:spPr>
        <a:xfrm>
          <a:off x="9511453" y="707900"/>
          <a:ext cx="2160786" cy="1296472"/>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Evaluate (what does information mean for the adult’s safety or wellbeing</a:t>
          </a:r>
          <a:r>
            <a:rPr lang="en-GB" sz="1500" kern="1200">
              <a:latin typeface="Arial" panose="020B0604020202020204" pitchFamily="34" charset="0"/>
              <a:cs typeface="Arial" panose="020B0604020202020204" pitchFamily="34" charset="0"/>
            </a:rPr>
            <a:t>).</a:t>
          </a:r>
          <a:endParaRPr lang="en-US" sz="1500" kern="1200">
            <a:latin typeface="Arial" panose="020B0604020202020204" pitchFamily="34" charset="0"/>
            <a:cs typeface="Arial" panose="020B0604020202020204" pitchFamily="34" charset="0"/>
          </a:endParaRPr>
        </a:p>
      </dsp:txBody>
      <dsp:txXfrm>
        <a:off x="9511453" y="707900"/>
        <a:ext cx="2160786" cy="1296472"/>
      </dsp:txXfrm>
    </dsp:sp>
    <dsp:sp modelId="{9FA9211F-FF04-425F-B11B-365234CC4414}">
      <dsp:nvSpPr>
        <dsp:cNvPr id="0" name=""/>
        <dsp:cNvSpPr/>
      </dsp:nvSpPr>
      <dsp:spPr>
        <a:xfrm>
          <a:off x="3990" y="2220450"/>
          <a:ext cx="2160786" cy="1296472"/>
        </a:xfrm>
        <a:prstGeom prst="rect">
          <a:avLst/>
        </a:prstGeom>
        <a:solidFill>
          <a:schemeClr val="accent2">
            <a:hueOff val="-606401"/>
            <a:satOff val="-34970"/>
            <a:lumOff val="3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Identify potential/actual outcomes to the adult.</a:t>
          </a:r>
          <a:endParaRPr lang="en-US" sz="1500" b="1" kern="1200">
            <a:latin typeface="Arial" panose="020B0604020202020204" pitchFamily="34" charset="0"/>
            <a:cs typeface="Arial" panose="020B0604020202020204" pitchFamily="34" charset="0"/>
          </a:endParaRPr>
        </a:p>
      </dsp:txBody>
      <dsp:txXfrm>
        <a:off x="3990" y="2220450"/>
        <a:ext cx="2160786" cy="1296472"/>
      </dsp:txXfrm>
    </dsp:sp>
    <dsp:sp modelId="{34BA4B87-55D2-473A-BF9D-DAF5755E0BBB}">
      <dsp:nvSpPr>
        <dsp:cNvPr id="0" name=""/>
        <dsp:cNvSpPr/>
      </dsp:nvSpPr>
      <dsp:spPr>
        <a:xfrm>
          <a:off x="2380856" y="2220450"/>
          <a:ext cx="2160786" cy="1296472"/>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latin typeface="Arial" panose="020B0604020202020204" pitchFamily="34" charset="0"/>
              <a:cs typeface="Arial" panose="020B0604020202020204" pitchFamily="34" charset="0"/>
            </a:rPr>
            <a:t>Clear language</a:t>
          </a:r>
          <a:r>
            <a:rPr lang="en-GB" sz="1500" kern="1200">
              <a:solidFill>
                <a:schemeClr val="tx1"/>
              </a:solidFill>
              <a:latin typeface="Arial" panose="020B0604020202020204" pitchFamily="34" charset="0"/>
              <a:cs typeface="Arial" panose="020B0604020202020204" pitchFamily="34" charset="0"/>
            </a:rPr>
            <a:t>.</a:t>
          </a:r>
          <a:endParaRPr lang="en-US" sz="1500" kern="1200">
            <a:solidFill>
              <a:schemeClr val="tx1"/>
            </a:solidFill>
            <a:latin typeface="Arial" panose="020B0604020202020204" pitchFamily="34" charset="0"/>
            <a:cs typeface="Arial" panose="020B0604020202020204" pitchFamily="34" charset="0"/>
          </a:endParaRPr>
        </a:p>
      </dsp:txBody>
      <dsp:txXfrm>
        <a:off x="2380856" y="2220450"/>
        <a:ext cx="2160786" cy="1296472"/>
      </dsp:txXfrm>
    </dsp:sp>
    <dsp:sp modelId="{1221C9BA-1E2C-4C29-B68B-66747E710E51}">
      <dsp:nvSpPr>
        <dsp:cNvPr id="0" name=""/>
        <dsp:cNvSpPr/>
      </dsp:nvSpPr>
      <dsp:spPr>
        <a:xfrm>
          <a:off x="4757722" y="2220450"/>
          <a:ext cx="2160786" cy="1296472"/>
        </a:xfrm>
        <a:prstGeom prst="rect">
          <a:avLst/>
        </a:prstGeom>
        <a:solidFill>
          <a:schemeClr val="accent2">
            <a:hueOff val="-848962"/>
            <a:satOff val="-48958"/>
            <a:lumOff val="5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latin typeface="Arial" panose="020B0604020202020204" pitchFamily="34" charset="0"/>
              <a:cs typeface="Arial" panose="020B0604020202020204" pitchFamily="34" charset="0"/>
            </a:rPr>
            <a:t>Avoid jargon.</a:t>
          </a:r>
          <a:endParaRPr lang="en-US" sz="1500" b="1" kern="1200">
            <a:solidFill>
              <a:schemeClr val="tx1"/>
            </a:solidFill>
            <a:latin typeface="Arial" panose="020B0604020202020204" pitchFamily="34" charset="0"/>
            <a:cs typeface="Arial" panose="020B0604020202020204" pitchFamily="34" charset="0"/>
          </a:endParaRPr>
        </a:p>
      </dsp:txBody>
      <dsp:txXfrm>
        <a:off x="4757722" y="2220450"/>
        <a:ext cx="2160786" cy="1296472"/>
      </dsp:txXfrm>
    </dsp:sp>
    <dsp:sp modelId="{0C7887E8-FFF9-460A-A9CB-2B75FF4CDBC7}">
      <dsp:nvSpPr>
        <dsp:cNvPr id="0" name=""/>
        <dsp:cNvSpPr/>
      </dsp:nvSpPr>
      <dsp:spPr>
        <a:xfrm>
          <a:off x="7134587" y="2220450"/>
          <a:ext cx="2160786" cy="1296472"/>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latin typeface="Arial" panose="020B0604020202020204" pitchFamily="34" charset="0"/>
              <a:cs typeface="Arial" panose="020B0604020202020204" pitchFamily="34" charset="0"/>
            </a:rPr>
            <a:t>Understanding of the adult.</a:t>
          </a:r>
          <a:endParaRPr lang="en-US" sz="1500" b="1" kern="1200">
            <a:solidFill>
              <a:schemeClr val="tx1"/>
            </a:solidFill>
            <a:latin typeface="Arial" panose="020B0604020202020204" pitchFamily="34" charset="0"/>
            <a:cs typeface="Arial" panose="020B0604020202020204" pitchFamily="34" charset="0"/>
          </a:endParaRPr>
        </a:p>
      </dsp:txBody>
      <dsp:txXfrm>
        <a:off x="7134587" y="2220450"/>
        <a:ext cx="2160786" cy="1296472"/>
      </dsp:txXfrm>
    </dsp:sp>
    <dsp:sp modelId="{506FB9D2-24E0-4451-A954-4B58853A19BB}">
      <dsp:nvSpPr>
        <dsp:cNvPr id="0" name=""/>
        <dsp:cNvSpPr/>
      </dsp:nvSpPr>
      <dsp:spPr>
        <a:xfrm>
          <a:off x="9511453" y="2220450"/>
          <a:ext cx="2160786" cy="1296472"/>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latin typeface="Arial" panose="020B0604020202020204" pitchFamily="34" charset="0"/>
              <a:cs typeface="Arial" panose="020B0604020202020204" pitchFamily="34" charset="0"/>
            </a:rPr>
            <a:t>Ability / awareness of the adult</a:t>
          </a:r>
          <a:r>
            <a:rPr lang="en-GB" sz="1500" kern="1200">
              <a:solidFill>
                <a:schemeClr val="tx1"/>
              </a:solidFill>
              <a:latin typeface="Arial" panose="020B0604020202020204" pitchFamily="34" charset="0"/>
              <a:cs typeface="Arial" panose="020B0604020202020204" pitchFamily="34" charset="0"/>
            </a:rPr>
            <a:t>.</a:t>
          </a:r>
          <a:endParaRPr lang="en-US" sz="1500" kern="1200">
            <a:solidFill>
              <a:schemeClr val="tx1"/>
            </a:solidFill>
            <a:latin typeface="Arial" panose="020B0604020202020204" pitchFamily="34" charset="0"/>
            <a:cs typeface="Arial" panose="020B0604020202020204" pitchFamily="34" charset="0"/>
          </a:endParaRPr>
        </a:p>
      </dsp:txBody>
      <dsp:txXfrm>
        <a:off x="9511453" y="2220450"/>
        <a:ext cx="2160786" cy="1296472"/>
      </dsp:txXfrm>
    </dsp:sp>
    <dsp:sp modelId="{D44CC5DF-E9DB-4E2A-82BC-FFACB83AB5EE}">
      <dsp:nvSpPr>
        <dsp:cNvPr id="0" name=""/>
        <dsp:cNvSpPr/>
      </dsp:nvSpPr>
      <dsp:spPr>
        <a:xfrm>
          <a:off x="2380856" y="3733001"/>
          <a:ext cx="2160786" cy="1296472"/>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latin typeface="Arial" panose="020B0604020202020204" pitchFamily="34" charset="0"/>
              <a:cs typeface="Arial" panose="020B0604020202020204" pitchFamily="34" charset="0"/>
            </a:rPr>
            <a:t>Establish a plan.</a:t>
          </a:r>
          <a:endParaRPr lang="en-US" sz="1500" b="1" kern="1200">
            <a:solidFill>
              <a:schemeClr val="tx1"/>
            </a:solidFill>
            <a:latin typeface="Arial" panose="020B0604020202020204" pitchFamily="34" charset="0"/>
            <a:cs typeface="Arial" panose="020B0604020202020204" pitchFamily="34" charset="0"/>
          </a:endParaRPr>
        </a:p>
      </dsp:txBody>
      <dsp:txXfrm>
        <a:off x="2380856" y="3733001"/>
        <a:ext cx="2160786" cy="1296472"/>
      </dsp:txXfrm>
    </dsp:sp>
    <dsp:sp modelId="{3DA7C48A-E743-4E21-BE3F-34676D88FB58}">
      <dsp:nvSpPr>
        <dsp:cNvPr id="0" name=""/>
        <dsp:cNvSpPr/>
      </dsp:nvSpPr>
      <dsp:spPr>
        <a:xfrm>
          <a:off x="4757722" y="3733001"/>
          <a:ext cx="2160786" cy="1296472"/>
        </a:xfrm>
        <a:prstGeom prst="rect">
          <a:avLst/>
        </a:prstGeom>
        <a:solidFill>
          <a:schemeClr val="accent2">
            <a:hueOff val="-1334083"/>
            <a:satOff val="-76934"/>
            <a:lumOff val="79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latin typeface="Arial" panose="020B0604020202020204" pitchFamily="34" charset="0"/>
              <a:cs typeface="Arial" panose="020B0604020202020204" pitchFamily="34" charset="0"/>
            </a:rPr>
            <a:t>Clarify individual roles and responsibilities.</a:t>
          </a:r>
          <a:endParaRPr lang="en-US" sz="1400" b="1" kern="1200">
            <a:solidFill>
              <a:schemeClr val="tx1"/>
            </a:solidFill>
            <a:latin typeface="Arial" panose="020B0604020202020204" pitchFamily="34" charset="0"/>
            <a:cs typeface="Arial" panose="020B0604020202020204" pitchFamily="34" charset="0"/>
          </a:endParaRPr>
        </a:p>
      </dsp:txBody>
      <dsp:txXfrm>
        <a:off x="4757722" y="3733001"/>
        <a:ext cx="2160786" cy="1296472"/>
      </dsp:txXfrm>
    </dsp:sp>
    <dsp:sp modelId="{48659501-DD06-4772-BC55-322D77CA52DD}">
      <dsp:nvSpPr>
        <dsp:cNvPr id="0" name=""/>
        <dsp:cNvSpPr/>
      </dsp:nvSpPr>
      <dsp:spPr>
        <a:xfrm>
          <a:off x="7134587" y="3733001"/>
          <a:ext cx="2160786" cy="129647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latin typeface="Arial" panose="020B0604020202020204" pitchFamily="34" charset="0"/>
              <a:cs typeface="Arial" panose="020B0604020202020204" pitchFamily="34" charset="0"/>
            </a:rPr>
            <a:t>Set timescale for reviewing risk and plan.</a:t>
          </a:r>
          <a:endParaRPr lang="en-US" sz="1500" b="1" kern="1200">
            <a:solidFill>
              <a:schemeClr val="tx1"/>
            </a:solidFill>
            <a:latin typeface="Arial" panose="020B0604020202020204" pitchFamily="34" charset="0"/>
            <a:cs typeface="Arial" panose="020B0604020202020204" pitchFamily="34" charset="0"/>
          </a:endParaRPr>
        </a:p>
      </dsp:txBody>
      <dsp:txXfrm>
        <a:off x="7134587" y="3733001"/>
        <a:ext cx="2160786" cy="12964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2F2E6-2265-4051-A7FA-E0BC8EA420BB}">
      <dsp:nvSpPr>
        <dsp:cNvPr id="0" name=""/>
        <dsp:cNvSpPr/>
      </dsp:nvSpPr>
      <dsp:spPr>
        <a:xfrm>
          <a:off x="0" y="0"/>
          <a:ext cx="9288654" cy="11068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What is worrying us?</a:t>
          </a:r>
          <a:endParaRPr lang="en-US" sz="3700" kern="1200"/>
        </a:p>
      </dsp:txBody>
      <dsp:txXfrm>
        <a:off x="32418" y="32418"/>
        <a:ext cx="8094307" cy="1041985"/>
      </dsp:txXfrm>
    </dsp:sp>
    <dsp:sp modelId="{1A0045DD-6C0F-4260-8C0A-C79A3AC02957}">
      <dsp:nvSpPr>
        <dsp:cNvPr id="0" name=""/>
        <dsp:cNvSpPr/>
      </dsp:nvSpPr>
      <dsp:spPr>
        <a:xfrm>
          <a:off x="819587" y="1291291"/>
          <a:ext cx="9288654" cy="110682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How worried are we?</a:t>
          </a:r>
          <a:endParaRPr lang="en-US" sz="3700" kern="1200"/>
        </a:p>
      </dsp:txBody>
      <dsp:txXfrm>
        <a:off x="852005" y="1323709"/>
        <a:ext cx="7684797" cy="1041985"/>
      </dsp:txXfrm>
    </dsp:sp>
    <dsp:sp modelId="{309E47C0-FDF0-4401-A18D-9BCC75B90501}">
      <dsp:nvSpPr>
        <dsp:cNvPr id="0" name=""/>
        <dsp:cNvSpPr/>
      </dsp:nvSpPr>
      <dsp:spPr>
        <a:xfrm>
          <a:off x="1639174" y="2582583"/>
          <a:ext cx="9288654" cy="110682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What can </a:t>
          </a:r>
          <a:r>
            <a:rPr lang="en-GB" sz="3700" b="1" kern="1200"/>
            <a:t>we</a:t>
          </a:r>
          <a:r>
            <a:rPr lang="en-GB" sz="3700" kern="1200"/>
            <a:t> do to reduce the worry?</a:t>
          </a:r>
          <a:endParaRPr lang="en-US" sz="3700" kern="1200"/>
        </a:p>
      </dsp:txBody>
      <dsp:txXfrm>
        <a:off x="1671592" y="2615001"/>
        <a:ext cx="7684797" cy="1041985"/>
      </dsp:txXfrm>
    </dsp:sp>
    <dsp:sp modelId="{4748BD10-5569-4EAE-BE2E-38392A2AAB8E}">
      <dsp:nvSpPr>
        <dsp:cNvPr id="0" name=""/>
        <dsp:cNvSpPr/>
      </dsp:nvSpPr>
      <dsp:spPr>
        <a:xfrm>
          <a:off x="8569220" y="839339"/>
          <a:ext cx="719433" cy="71943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731092" y="839339"/>
        <a:ext cx="395689" cy="541373"/>
      </dsp:txXfrm>
    </dsp:sp>
    <dsp:sp modelId="{13BB5E4D-D18D-4481-B9C7-0EBEB02DD019}">
      <dsp:nvSpPr>
        <dsp:cNvPr id="0" name=""/>
        <dsp:cNvSpPr/>
      </dsp:nvSpPr>
      <dsp:spPr>
        <a:xfrm>
          <a:off x="9388807" y="2123252"/>
          <a:ext cx="719433" cy="719433"/>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550679" y="2123252"/>
        <a:ext cx="395689" cy="5413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8CBEA-317C-4EA7-9A74-D0651553199E}">
      <dsp:nvSpPr>
        <dsp:cNvPr id="0" name=""/>
        <dsp:cNvSpPr/>
      </dsp:nvSpPr>
      <dsp:spPr>
        <a:xfrm>
          <a:off x="2443341" y="1922989"/>
          <a:ext cx="531258" cy="91440"/>
        </a:xfrm>
        <a:custGeom>
          <a:avLst/>
          <a:gdLst/>
          <a:ahLst/>
          <a:cxnLst/>
          <a:rect l="0" t="0" r="0" b="0"/>
          <a:pathLst>
            <a:path>
              <a:moveTo>
                <a:pt x="0" y="45720"/>
              </a:moveTo>
              <a:lnTo>
                <a:pt x="5312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94924" y="1965900"/>
        <a:ext cx="28092" cy="5618"/>
      </dsp:txXfrm>
    </dsp:sp>
    <dsp:sp modelId="{E4ACF2CF-E828-45A7-82AD-06A6FDE31B7E}">
      <dsp:nvSpPr>
        <dsp:cNvPr id="0" name=""/>
        <dsp:cNvSpPr/>
      </dsp:nvSpPr>
      <dsp:spPr>
        <a:xfrm>
          <a:off x="2280" y="1235851"/>
          <a:ext cx="2442860" cy="146571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702" tIns="125649" rIns="119702" bIns="125649" numCol="1" spcCol="1270" anchor="ctr" anchorCtr="0">
          <a:noAutofit/>
        </a:bodyPr>
        <a:lstStyle/>
        <a:p>
          <a:pPr marL="0" lvl="0" indent="0" algn="ctr" defTabSz="577850">
            <a:lnSpc>
              <a:spcPct val="90000"/>
            </a:lnSpc>
            <a:spcBef>
              <a:spcPct val="0"/>
            </a:spcBef>
            <a:spcAft>
              <a:spcPct val="35000"/>
            </a:spcAft>
            <a:buNone/>
          </a:pPr>
          <a:r>
            <a:rPr lang="en-US" sz="1300" b="1" kern="1200">
              <a:solidFill>
                <a:srgbClr val="FF0000"/>
              </a:solidFill>
              <a:effectLst/>
            </a:rPr>
            <a:t>(Stage 1)</a:t>
          </a:r>
        </a:p>
        <a:p>
          <a:pPr marL="0" lvl="0" indent="0" algn="ctr" defTabSz="577850">
            <a:lnSpc>
              <a:spcPct val="90000"/>
            </a:lnSpc>
            <a:spcBef>
              <a:spcPct val="0"/>
            </a:spcBef>
            <a:spcAft>
              <a:spcPct val="35000"/>
            </a:spcAft>
            <a:buNone/>
          </a:pPr>
          <a:r>
            <a:rPr lang="en-US" sz="1300" b="1" kern="1200">
              <a:effectLst/>
            </a:rPr>
            <a:t>Understanding the person’s circumstances</a:t>
          </a:r>
          <a:endParaRPr lang="en-GB" sz="1300" kern="1200"/>
        </a:p>
      </dsp:txBody>
      <dsp:txXfrm>
        <a:off x="2280" y="1235851"/>
        <a:ext cx="2442860" cy="1465716"/>
      </dsp:txXfrm>
    </dsp:sp>
    <dsp:sp modelId="{E031230B-1A73-43F9-8099-2A78F958BC86}">
      <dsp:nvSpPr>
        <dsp:cNvPr id="0" name=""/>
        <dsp:cNvSpPr/>
      </dsp:nvSpPr>
      <dsp:spPr>
        <a:xfrm>
          <a:off x="5448060" y="1922989"/>
          <a:ext cx="531258" cy="91440"/>
        </a:xfrm>
        <a:custGeom>
          <a:avLst/>
          <a:gdLst/>
          <a:ahLst/>
          <a:cxnLst/>
          <a:rect l="0" t="0" r="0" b="0"/>
          <a:pathLst>
            <a:path>
              <a:moveTo>
                <a:pt x="0" y="45720"/>
              </a:moveTo>
              <a:lnTo>
                <a:pt x="5312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699643" y="1965900"/>
        <a:ext cx="28092" cy="5618"/>
      </dsp:txXfrm>
    </dsp:sp>
    <dsp:sp modelId="{8235B982-DE95-441A-BB48-437E405F3FC0}">
      <dsp:nvSpPr>
        <dsp:cNvPr id="0" name=""/>
        <dsp:cNvSpPr/>
      </dsp:nvSpPr>
      <dsp:spPr>
        <a:xfrm>
          <a:off x="3006999" y="723635"/>
          <a:ext cx="2442860" cy="249014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702" tIns="125649" rIns="119702" bIns="125649" numCol="1" spcCol="1270" anchor="t" anchorCtr="0">
          <a:noAutofit/>
        </a:bodyPr>
        <a:lstStyle/>
        <a:p>
          <a:pPr marL="0" lvl="0" indent="0" algn="ctr" defTabSz="444500">
            <a:lnSpc>
              <a:spcPct val="90000"/>
            </a:lnSpc>
            <a:spcBef>
              <a:spcPct val="0"/>
            </a:spcBef>
            <a:spcAft>
              <a:spcPct val="35000"/>
            </a:spcAft>
            <a:buNone/>
          </a:pPr>
          <a:r>
            <a:rPr lang="en-US" sz="1300" b="1" kern="1200">
              <a:solidFill>
                <a:srgbClr val="FF0000"/>
              </a:solidFill>
              <a:effectLst/>
            </a:rPr>
            <a:t>(Stage 2)</a:t>
          </a:r>
        </a:p>
        <a:p>
          <a:pPr marL="0" lvl="0" indent="0" algn="l" defTabSz="444500">
            <a:lnSpc>
              <a:spcPct val="90000"/>
            </a:lnSpc>
            <a:spcBef>
              <a:spcPct val="0"/>
            </a:spcBef>
            <a:spcAft>
              <a:spcPct val="35000"/>
            </a:spcAft>
            <a:buNone/>
          </a:pPr>
          <a:r>
            <a:rPr lang="en-US" sz="1300" b="1" kern="1200">
              <a:effectLst/>
            </a:rPr>
            <a:t>Identifying risks &amp; protective factors</a:t>
          </a:r>
          <a:endParaRPr lang="en-US" sz="1300" kern="1200">
            <a:effectLst/>
          </a:endParaRPr>
        </a:p>
        <a:p>
          <a:pPr marL="57150" lvl="1" indent="0" algn="l" defTabSz="355600">
            <a:lnSpc>
              <a:spcPct val="90000"/>
            </a:lnSpc>
            <a:spcBef>
              <a:spcPct val="0"/>
            </a:spcBef>
            <a:spcAft>
              <a:spcPct val="15000"/>
            </a:spcAft>
            <a:buChar char="•"/>
          </a:pPr>
          <a:r>
            <a:rPr lang="en-US" sz="1000" kern="1200">
              <a:effectLst/>
            </a:rPr>
            <a:t>Identify risks in the life-context of the individual and their circumstances (and therefore impact on quality of life and individual wellbeing).</a:t>
          </a:r>
        </a:p>
        <a:p>
          <a:pPr marL="57150" lvl="1" indent="0" algn="l" defTabSz="355600">
            <a:lnSpc>
              <a:spcPct val="90000"/>
            </a:lnSpc>
            <a:spcBef>
              <a:spcPct val="0"/>
            </a:spcBef>
            <a:spcAft>
              <a:spcPct val="15000"/>
            </a:spcAft>
            <a:buChar char="•"/>
          </a:pPr>
          <a:r>
            <a:rPr lang="en-US" sz="1000" kern="1200">
              <a:effectLst/>
            </a:rPr>
            <a:t>Identify risk perspectives from all the people involved.</a:t>
          </a:r>
        </a:p>
        <a:p>
          <a:pPr marL="57150" lvl="1" indent="0" algn="l" defTabSz="355600">
            <a:lnSpc>
              <a:spcPct val="90000"/>
            </a:lnSpc>
            <a:spcBef>
              <a:spcPct val="0"/>
            </a:spcBef>
            <a:spcAft>
              <a:spcPct val="15000"/>
            </a:spcAft>
            <a:buChar char="•"/>
          </a:pPr>
          <a:r>
            <a:rPr lang="en-US" sz="1000" kern="1200">
              <a:effectLst/>
            </a:rPr>
            <a:t>Identify weighting of risks (imminence, likelihood of occurring/ recurring.  </a:t>
          </a:r>
        </a:p>
        <a:p>
          <a:pPr marL="0" marR="0" lvl="0" indent="0" algn="l" defTabSz="914400" eaLnBrk="1" fontAlgn="auto" latinLnBrk="0" hangingPunct="1">
            <a:lnSpc>
              <a:spcPct val="100000"/>
            </a:lnSpc>
            <a:spcBef>
              <a:spcPts val="0"/>
            </a:spcBef>
            <a:spcAft>
              <a:spcPts val="0"/>
            </a:spcAft>
            <a:buClrTx/>
            <a:buSzTx/>
            <a:buFontTx/>
            <a:buNone/>
            <a:tabLst/>
            <a:defRPr/>
          </a:pPr>
          <a:r>
            <a:rPr lang="en-US" sz="1000" kern="1200">
              <a:effectLst/>
            </a:rPr>
            <a:t>Identify current and past strategies for managing risks.</a:t>
          </a:r>
          <a:r>
            <a:rPr lang="en-US" sz="1000" b="1" kern="1200">
              <a:effectLst/>
            </a:rPr>
            <a:t> </a:t>
          </a:r>
          <a:endParaRPr lang="en-US" sz="1000" kern="1200">
            <a:effectLst/>
          </a:endParaRPr>
        </a:p>
      </dsp:txBody>
      <dsp:txXfrm>
        <a:off x="3006999" y="723635"/>
        <a:ext cx="2442860" cy="2490149"/>
      </dsp:txXfrm>
    </dsp:sp>
    <dsp:sp modelId="{944043DC-549B-4894-A8DA-0A2C141893E7}">
      <dsp:nvSpPr>
        <dsp:cNvPr id="0" name=""/>
        <dsp:cNvSpPr/>
      </dsp:nvSpPr>
      <dsp:spPr>
        <a:xfrm>
          <a:off x="8452779" y="1922989"/>
          <a:ext cx="467621" cy="91440"/>
        </a:xfrm>
        <a:custGeom>
          <a:avLst/>
          <a:gdLst/>
          <a:ahLst/>
          <a:cxnLst/>
          <a:rect l="0" t="0" r="0" b="0"/>
          <a:pathLst>
            <a:path>
              <a:moveTo>
                <a:pt x="0" y="45720"/>
              </a:moveTo>
              <a:lnTo>
                <a:pt x="250910" y="45720"/>
              </a:lnTo>
              <a:lnTo>
                <a:pt x="250910" y="65331"/>
              </a:lnTo>
              <a:lnTo>
                <a:pt x="467621" y="6533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674125" y="1965900"/>
        <a:ext cx="24930" cy="5618"/>
      </dsp:txXfrm>
    </dsp:sp>
    <dsp:sp modelId="{5D7CBC90-0E0E-48FF-A3C5-891C72E1E5A2}">
      <dsp:nvSpPr>
        <dsp:cNvPr id="0" name=""/>
        <dsp:cNvSpPr/>
      </dsp:nvSpPr>
      <dsp:spPr>
        <a:xfrm>
          <a:off x="6011718" y="1235851"/>
          <a:ext cx="2442860" cy="146571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702" tIns="125649" rIns="119702" bIns="125649" numCol="1" spcCol="1270" anchor="ctr" anchorCtr="0">
          <a:noAutofit/>
        </a:bodyPr>
        <a:lstStyle/>
        <a:p>
          <a:pPr marL="0" lvl="0" indent="0" algn="ctr" defTabSz="577850">
            <a:lnSpc>
              <a:spcPct val="90000"/>
            </a:lnSpc>
            <a:spcBef>
              <a:spcPct val="0"/>
            </a:spcBef>
            <a:spcAft>
              <a:spcPct val="35000"/>
            </a:spcAft>
            <a:buNone/>
          </a:pPr>
          <a:r>
            <a:rPr lang="en-US" sz="1300" b="1" kern="1200">
              <a:solidFill>
                <a:srgbClr val="FF0000"/>
              </a:solidFill>
              <a:effectLst/>
            </a:rPr>
            <a:t>(Stage 3) </a:t>
          </a:r>
        </a:p>
        <a:p>
          <a:pPr marL="0" lvl="0" indent="0" algn="ctr" defTabSz="577850">
            <a:lnSpc>
              <a:spcPct val="90000"/>
            </a:lnSpc>
            <a:spcBef>
              <a:spcPct val="0"/>
            </a:spcBef>
            <a:spcAft>
              <a:spcPct val="35000"/>
            </a:spcAft>
            <a:buNone/>
          </a:pPr>
          <a:r>
            <a:rPr lang="en-US" sz="1300" b="1" kern="1200">
              <a:effectLst/>
            </a:rPr>
            <a:t>Assessing impact and likelihood of risks </a:t>
          </a:r>
          <a:r>
            <a:rPr lang="en-US" sz="1300" kern="1200">
              <a:effectLst/>
            </a:rPr>
            <a:t>(severity of impact - on emotional, social and psychological wellbeing).</a:t>
          </a:r>
        </a:p>
      </dsp:txBody>
      <dsp:txXfrm>
        <a:off x="6011718" y="1235851"/>
        <a:ext cx="2442860" cy="1465716"/>
      </dsp:txXfrm>
    </dsp:sp>
    <dsp:sp modelId="{A673084D-3D94-4849-A3EB-22726ECD82F5}">
      <dsp:nvSpPr>
        <dsp:cNvPr id="0" name=""/>
        <dsp:cNvSpPr/>
      </dsp:nvSpPr>
      <dsp:spPr>
        <a:xfrm>
          <a:off x="8952800" y="1255463"/>
          <a:ext cx="2442860" cy="146571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702" tIns="125649" rIns="119702" bIns="125649" numCol="1" spcCol="1270" anchor="ctr" anchorCtr="0">
          <a:noAutofit/>
        </a:bodyPr>
        <a:lstStyle/>
        <a:p>
          <a:pPr marL="0" lvl="0" indent="0" algn="ctr" defTabSz="577850">
            <a:lnSpc>
              <a:spcPct val="90000"/>
            </a:lnSpc>
            <a:spcBef>
              <a:spcPct val="0"/>
            </a:spcBef>
            <a:spcAft>
              <a:spcPct val="35000"/>
            </a:spcAft>
            <a:buNone/>
          </a:pPr>
          <a:r>
            <a:rPr lang="en-US" sz="1300" b="1" kern="1200">
              <a:solidFill>
                <a:srgbClr val="FF0000"/>
              </a:solidFill>
              <a:effectLst/>
            </a:rPr>
            <a:t>(Stage 4) </a:t>
          </a:r>
        </a:p>
        <a:p>
          <a:pPr marL="0" lvl="0" indent="0" algn="ctr" defTabSz="577850">
            <a:lnSpc>
              <a:spcPct val="90000"/>
            </a:lnSpc>
            <a:spcBef>
              <a:spcPct val="0"/>
            </a:spcBef>
            <a:spcAft>
              <a:spcPct val="35000"/>
            </a:spcAft>
            <a:buNone/>
          </a:pPr>
          <a:r>
            <a:rPr lang="en-US" sz="1300" b="1" kern="1200">
              <a:effectLst/>
            </a:rPr>
            <a:t>Managing risks</a:t>
          </a:r>
          <a:r>
            <a:rPr lang="en-US" sz="1300" kern="1200">
              <a:effectLst/>
            </a:rPr>
            <a:t>– risk enablement and planning.</a:t>
          </a:r>
        </a:p>
      </dsp:txBody>
      <dsp:txXfrm>
        <a:off x="8952800" y="1255463"/>
        <a:ext cx="2442860" cy="14657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2A500-4344-48F6-BD1E-7F16450C975C}">
      <dsp:nvSpPr>
        <dsp:cNvPr id="0" name=""/>
        <dsp:cNvSpPr/>
      </dsp:nvSpPr>
      <dsp:spPr>
        <a:xfrm>
          <a:off x="205509" y="16114"/>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2E189-8ED6-4EA9-9B18-0E9D3397AE44}">
      <dsp:nvSpPr>
        <dsp:cNvPr id="0" name=""/>
        <dsp:cNvSpPr/>
      </dsp:nvSpPr>
      <dsp:spPr>
        <a:xfrm>
          <a:off x="396960" y="207566"/>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A38794-FE0A-4D63-BD5C-BC3706466A9F}">
      <dsp:nvSpPr>
        <dsp:cNvPr id="0" name=""/>
        <dsp:cNvSpPr/>
      </dsp:nvSpPr>
      <dsp:spPr>
        <a:xfrm>
          <a:off x="1312541"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altLang="en-US" sz="1100" b="1" kern="1200">
              <a:latin typeface="Arial" panose="020B0604020202020204" pitchFamily="34" charset="0"/>
              <a:cs typeface="Arial" panose="020B0604020202020204" pitchFamily="34" charset="0"/>
            </a:rPr>
            <a:t>Anchoring Bias - judgements dictated by our views about what is “normal”.</a:t>
          </a:r>
          <a:endParaRPr lang="en-GB" sz="1100" kern="1200"/>
        </a:p>
      </dsp:txBody>
      <dsp:txXfrm>
        <a:off x="1312541" y="16114"/>
        <a:ext cx="2148945" cy="911674"/>
      </dsp:txXfrm>
    </dsp:sp>
    <dsp:sp modelId="{1926CDCF-6D27-4BDD-972F-E1D62F698A20}">
      <dsp:nvSpPr>
        <dsp:cNvPr id="0" name=""/>
        <dsp:cNvSpPr/>
      </dsp:nvSpPr>
      <dsp:spPr>
        <a:xfrm>
          <a:off x="3835925" y="16114"/>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6ADB5A-C493-4FE7-A244-BD177606DA42}">
      <dsp:nvSpPr>
        <dsp:cNvPr id="0" name=""/>
        <dsp:cNvSpPr/>
      </dsp:nvSpPr>
      <dsp:spPr>
        <a:xfrm>
          <a:off x="4027376" y="207566"/>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A2F566-97E8-4158-93D8-3C475A3B06FB}">
      <dsp:nvSpPr>
        <dsp:cNvPr id="0" name=""/>
        <dsp:cNvSpPr/>
      </dsp:nvSpPr>
      <dsp:spPr>
        <a:xfrm>
          <a:off x="4942957"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altLang="en-US" sz="1100" b="1" kern="1200">
              <a:latin typeface="Arial" panose="020B0604020202020204" pitchFamily="34" charset="0"/>
              <a:cs typeface="Arial" panose="020B0604020202020204" pitchFamily="34" charset="0"/>
            </a:rPr>
            <a:t>Compression Bias - tendency to overestimate unlikely undesirable events and underestimate likely undesirable events.</a:t>
          </a:r>
        </a:p>
      </dsp:txBody>
      <dsp:txXfrm>
        <a:off x="4942957" y="16114"/>
        <a:ext cx="2148945" cy="911674"/>
      </dsp:txXfrm>
    </dsp:sp>
    <dsp:sp modelId="{719245DF-A258-44B9-A02F-9793A46C0619}">
      <dsp:nvSpPr>
        <dsp:cNvPr id="0" name=""/>
        <dsp:cNvSpPr/>
      </dsp:nvSpPr>
      <dsp:spPr>
        <a:xfrm>
          <a:off x="7466341" y="16114"/>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9EA760-B003-433F-A223-5906195A20CE}">
      <dsp:nvSpPr>
        <dsp:cNvPr id="0" name=""/>
        <dsp:cNvSpPr/>
      </dsp:nvSpPr>
      <dsp:spPr>
        <a:xfrm>
          <a:off x="7657792" y="207566"/>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262D22-78CD-4E64-B28D-47AAEB45FD74}">
      <dsp:nvSpPr>
        <dsp:cNvPr id="0" name=""/>
        <dsp:cNvSpPr/>
      </dsp:nvSpPr>
      <dsp:spPr>
        <a:xfrm>
          <a:off x="8573374"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altLang="en-US" sz="1100" b="1" kern="1200">
              <a:latin typeface="Arial" panose="020B0604020202020204" pitchFamily="34" charset="0"/>
              <a:cs typeface="Arial" panose="020B0604020202020204" pitchFamily="34" charset="0"/>
            </a:rPr>
            <a:t>Optimism Bias - Want to see things in a positive light and this impacts on decision making.</a:t>
          </a:r>
        </a:p>
      </dsp:txBody>
      <dsp:txXfrm>
        <a:off x="8573374" y="16114"/>
        <a:ext cx="2148945" cy="911674"/>
      </dsp:txXfrm>
    </dsp:sp>
    <dsp:sp modelId="{127A43D9-9769-43E3-AFFD-A5D22BE4A059}">
      <dsp:nvSpPr>
        <dsp:cNvPr id="0" name=""/>
        <dsp:cNvSpPr/>
      </dsp:nvSpPr>
      <dsp:spPr>
        <a:xfrm>
          <a:off x="205509" y="1640565"/>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8F282E-CB52-4745-B313-5734B1A82ECE}">
      <dsp:nvSpPr>
        <dsp:cNvPr id="0" name=""/>
        <dsp:cNvSpPr/>
      </dsp:nvSpPr>
      <dsp:spPr>
        <a:xfrm>
          <a:off x="396960" y="1832017"/>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C271D6-676A-45D1-B7AA-9429064199CD}">
      <dsp:nvSpPr>
        <dsp:cNvPr id="0" name=""/>
        <dsp:cNvSpPr/>
      </dsp:nvSpPr>
      <dsp:spPr>
        <a:xfrm>
          <a:off x="1312541"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altLang="en-US" sz="1100" b="1" kern="1200">
              <a:latin typeface="Arial" panose="020B0604020202020204" pitchFamily="34" charset="0"/>
              <a:cs typeface="Arial" panose="020B0604020202020204" pitchFamily="34" charset="0"/>
            </a:rPr>
            <a:t>Repetition Bias -tendency to attach most weight to most repeated story.</a:t>
          </a:r>
        </a:p>
      </dsp:txBody>
      <dsp:txXfrm>
        <a:off x="1312541" y="1640565"/>
        <a:ext cx="2148945" cy="911674"/>
      </dsp:txXfrm>
    </dsp:sp>
    <dsp:sp modelId="{CB02368B-35B0-4B94-B25F-9D3FBF308FF6}">
      <dsp:nvSpPr>
        <dsp:cNvPr id="0" name=""/>
        <dsp:cNvSpPr/>
      </dsp:nvSpPr>
      <dsp:spPr>
        <a:xfrm>
          <a:off x="3835925" y="1640565"/>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622D4C-CC47-4F8D-8E2D-5EA1277D0AD5}">
      <dsp:nvSpPr>
        <dsp:cNvPr id="0" name=""/>
        <dsp:cNvSpPr/>
      </dsp:nvSpPr>
      <dsp:spPr>
        <a:xfrm>
          <a:off x="4027376" y="1832017"/>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87A02E-BA98-48B7-8FD4-57D6C82EEA5F}">
      <dsp:nvSpPr>
        <dsp:cNvPr id="0" name=""/>
        <dsp:cNvSpPr/>
      </dsp:nvSpPr>
      <dsp:spPr>
        <a:xfrm>
          <a:off x="4942957"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altLang="en-US" sz="1100" b="1" kern="1200">
              <a:latin typeface="Arial" panose="020B0604020202020204" pitchFamily="34" charset="0"/>
              <a:cs typeface="Arial" panose="020B0604020202020204" pitchFamily="34" charset="0"/>
            </a:rPr>
            <a:t>Confirmatory Bias - decisions unduly influenced by initial information. New information processed/ sought to support initial judgement.</a:t>
          </a:r>
        </a:p>
      </dsp:txBody>
      <dsp:txXfrm>
        <a:off x="4942957" y="1640565"/>
        <a:ext cx="2148945" cy="911674"/>
      </dsp:txXfrm>
    </dsp:sp>
    <dsp:sp modelId="{D652EF9E-20A1-49E7-844B-B4514B99684F}">
      <dsp:nvSpPr>
        <dsp:cNvPr id="0" name=""/>
        <dsp:cNvSpPr/>
      </dsp:nvSpPr>
      <dsp:spPr>
        <a:xfrm>
          <a:off x="7466341" y="1640565"/>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8E9C7-E7F4-40BB-8B6D-589F4532E389}">
      <dsp:nvSpPr>
        <dsp:cNvPr id="0" name=""/>
        <dsp:cNvSpPr/>
      </dsp:nvSpPr>
      <dsp:spPr>
        <a:xfrm>
          <a:off x="7657792" y="1832017"/>
          <a:ext cx="528770" cy="5287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04EC10-08C0-45A9-A295-36BA0F900A5E}">
      <dsp:nvSpPr>
        <dsp:cNvPr id="0" name=""/>
        <dsp:cNvSpPr/>
      </dsp:nvSpPr>
      <dsp:spPr>
        <a:xfrm>
          <a:off x="8573374"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altLang="en-US" sz="1100" b="1" kern="1200">
              <a:latin typeface="Arial" panose="020B0604020202020204" pitchFamily="34" charset="0"/>
              <a:cs typeface="Arial" panose="020B0604020202020204" pitchFamily="34" charset="0"/>
            </a:rPr>
            <a:t>Credibility Bias - we are more inclined to accept a statement or evidence from those we like/ respect/ trust.</a:t>
          </a:r>
        </a:p>
      </dsp:txBody>
      <dsp:txXfrm>
        <a:off x="8573374" y="1640565"/>
        <a:ext cx="2148945" cy="911674"/>
      </dsp:txXfrm>
    </dsp:sp>
    <dsp:sp modelId="{1455FCC2-C9A2-4788-AE83-8DA8392F2DB3}">
      <dsp:nvSpPr>
        <dsp:cNvPr id="0" name=""/>
        <dsp:cNvSpPr/>
      </dsp:nvSpPr>
      <dsp:spPr>
        <a:xfrm>
          <a:off x="205509" y="3265016"/>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9F0A9B-C182-4D6D-B4BA-B6A23C790B4E}">
      <dsp:nvSpPr>
        <dsp:cNvPr id="0" name=""/>
        <dsp:cNvSpPr/>
      </dsp:nvSpPr>
      <dsp:spPr>
        <a:xfrm>
          <a:off x="396960" y="3456467"/>
          <a:ext cx="528770" cy="52877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6CEF79-9CE4-4637-A881-6BB22FCDCC4A}">
      <dsp:nvSpPr>
        <dsp:cNvPr id="0" name=""/>
        <dsp:cNvSpPr/>
      </dsp:nvSpPr>
      <dsp:spPr>
        <a:xfrm>
          <a:off x="1312541" y="3265016"/>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altLang="en-US" sz="1100" b="1" kern="1200">
              <a:latin typeface="Arial" panose="020B0604020202020204" pitchFamily="34" charset="0"/>
              <a:cs typeface="Arial" panose="020B0604020202020204" pitchFamily="34" charset="0"/>
            </a:rPr>
            <a:t>Recall Bias - recent dramatic cases can result in overestimating the probability of harm.</a:t>
          </a:r>
        </a:p>
      </dsp:txBody>
      <dsp:txXfrm>
        <a:off x="1312541" y="3265016"/>
        <a:ext cx="2148945" cy="911674"/>
      </dsp:txXfrm>
    </dsp:sp>
    <dsp:sp modelId="{2739B6A7-F973-4CC5-99AE-0A5714D7DB0C}">
      <dsp:nvSpPr>
        <dsp:cNvPr id="0" name=""/>
        <dsp:cNvSpPr/>
      </dsp:nvSpPr>
      <dsp:spPr>
        <a:xfrm>
          <a:off x="3835925" y="3265016"/>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602DFE-94FB-4BB6-A0CA-C91BDE7084D1}">
      <dsp:nvSpPr>
        <dsp:cNvPr id="0" name=""/>
        <dsp:cNvSpPr/>
      </dsp:nvSpPr>
      <dsp:spPr>
        <a:xfrm>
          <a:off x="4027376" y="3456467"/>
          <a:ext cx="528770" cy="52877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E5E9C1-C21F-4E1D-84E0-0C96AEF371D6}">
      <dsp:nvSpPr>
        <dsp:cNvPr id="0" name=""/>
        <dsp:cNvSpPr/>
      </dsp:nvSpPr>
      <dsp:spPr>
        <a:xfrm>
          <a:off x="4942957" y="3265016"/>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altLang="en-US" sz="1100" b="1" kern="1200">
              <a:latin typeface="Arial" panose="020B0604020202020204" pitchFamily="34" charset="0"/>
              <a:cs typeface="Arial" panose="020B0604020202020204" pitchFamily="34" charset="0"/>
            </a:rPr>
            <a:t>Resource Bias - decisions actively influenced by availability of resources.</a:t>
          </a:r>
        </a:p>
      </dsp:txBody>
      <dsp:txXfrm>
        <a:off x="4942957" y="3265016"/>
        <a:ext cx="2148945" cy="9116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7C24C-AB89-434A-AB9A-EDC79330987C}">
      <dsp:nvSpPr>
        <dsp:cNvPr id="0" name=""/>
        <dsp:cNvSpPr/>
      </dsp:nvSpPr>
      <dsp:spPr>
        <a:xfrm>
          <a:off x="0" y="7091"/>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3D902B-EF96-47F3-81D1-C71BD0417D76}">
      <dsp:nvSpPr>
        <dsp:cNvPr id="0" name=""/>
        <dsp:cNvSpPr/>
      </dsp:nvSpPr>
      <dsp:spPr>
        <a:xfrm>
          <a:off x="236699" y="183149"/>
          <a:ext cx="430784" cy="430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D15447-ADE3-4E27-AA7C-041B72FC10E3}">
      <dsp:nvSpPr>
        <dsp:cNvPr id="0" name=""/>
        <dsp:cNvSpPr/>
      </dsp:nvSpPr>
      <dsp:spPr>
        <a:xfrm>
          <a:off x="904184" y="7091"/>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en-GB" sz="1400" kern="1200"/>
            <a:t>High-profile decision making can generate considerable anxiety in both practitioners and managers. This anxiety can increase the likelihood of </a:t>
          </a:r>
          <a:r>
            <a:rPr lang="en-GB" sz="1400" b="1" kern="1200"/>
            <a:t>organisational defences </a:t>
          </a:r>
          <a:r>
            <a:rPr lang="en-GB" sz="1400" kern="1200"/>
            <a:t>and risk of practitioners engaging in </a:t>
          </a:r>
          <a:r>
            <a:rPr lang="en-GB" sz="1400" b="1" kern="1200"/>
            <a:t>defensive practice. (Cooper and Whittaker, 2016)</a:t>
          </a:r>
          <a:endParaRPr lang="en-US" sz="1400" kern="1200"/>
        </a:p>
      </dsp:txBody>
      <dsp:txXfrm>
        <a:off x="904184" y="7091"/>
        <a:ext cx="5259846" cy="929193"/>
      </dsp:txXfrm>
    </dsp:sp>
    <dsp:sp modelId="{EF23AD39-3A6F-4E4A-9E77-9984FB76DD5A}">
      <dsp:nvSpPr>
        <dsp:cNvPr id="0" name=""/>
        <dsp:cNvSpPr/>
      </dsp:nvSpPr>
      <dsp:spPr>
        <a:xfrm>
          <a:off x="0" y="1168584"/>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0FF79-49BB-408D-9AE5-9D5871183CA6}">
      <dsp:nvSpPr>
        <dsp:cNvPr id="0" name=""/>
        <dsp:cNvSpPr/>
      </dsp:nvSpPr>
      <dsp:spPr>
        <a:xfrm>
          <a:off x="236699" y="1344641"/>
          <a:ext cx="430784" cy="430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A1C452-4E98-44BA-9918-5C0F8B8E3D6A}">
      <dsp:nvSpPr>
        <dsp:cNvPr id="0" name=""/>
        <dsp:cNvSpPr/>
      </dsp:nvSpPr>
      <dsp:spPr>
        <a:xfrm>
          <a:off x="904184" y="1168584"/>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en-GB" sz="1400" kern="1200"/>
            <a:t>A key aspect of the </a:t>
          </a:r>
          <a:r>
            <a:rPr lang="en-GB" sz="1400" b="1" kern="1200"/>
            <a:t>interaction</a:t>
          </a:r>
          <a:r>
            <a:rPr lang="en-GB" sz="1400" kern="1200"/>
            <a:t> between the decision-maker and the environment is the </a:t>
          </a:r>
          <a:r>
            <a:rPr lang="en-GB" sz="1400" b="1" kern="1200"/>
            <a:t>relationship </a:t>
          </a:r>
          <a:r>
            <a:rPr lang="en-GB" sz="1400" kern="1200"/>
            <a:t>between </a:t>
          </a:r>
          <a:r>
            <a:rPr lang="en-GB" sz="1400" b="1" kern="1200"/>
            <a:t>practitioners and their managers</a:t>
          </a:r>
          <a:r>
            <a:rPr lang="en-GB" sz="1400" kern="1200"/>
            <a:t>. (Whittaker and Harvard, 2016)</a:t>
          </a:r>
          <a:endParaRPr lang="en-US" sz="1400" kern="1200"/>
        </a:p>
      </dsp:txBody>
      <dsp:txXfrm>
        <a:off x="904184" y="1168584"/>
        <a:ext cx="5259846" cy="929193"/>
      </dsp:txXfrm>
    </dsp:sp>
    <dsp:sp modelId="{AFB1B2FD-6A6D-46B8-B90A-0E2AC4F58021}">
      <dsp:nvSpPr>
        <dsp:cNvPr id="0" name=""/>
        <dsp:cNvSpPr/>
      </dsp:nvSpPr>
      <dsp:spPr>
        <a:xfrm>
          <a:off x="0" y="2330076"/>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C149F-C580-4DDD-98DF-C49F363D1A7A}">
      <dsp:nvSpPr>
        <dsp:cNvPr id="0" name=""/>
        <dsp:cNvSpPr/>
      </dsp:nvSpPr>
      <dsp:spPr>
        <a:xfrm>
          <a:off x="236699" y="2506134"/>
          <a:ext cx="430784" cy="430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57DEA6-6568-40BB-8E71-B96B3682D31C}">
      <dsp:nvSpPr>
        <dsp:cNvPr id="0" name=""/>
        <dsp:cNvSpPr/>
      </dsp:nvSpPr>
      <dsp:spPr>
        <a:xfrm>
          <a:off x="904184" y="2330076"/>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en-GB" sz="1400" kern="1200"/>
            <a:t>Equally important is the fact that we make many judgements where we recommend a course of </a:t>
          </a:r>
          <a:r>
            <a:rPr lang="en-GB" sz="1400" b="1" kern="1200"/>
            <a:t>action</a:t>
          </a:r>
          <a:r>
            <a:rPr lang="en-GB" sz="1400" kern="1200"/>
            <a:t> even if we do not make the final decision (Taylor, 2017)</a:t>
          </a:r>
          <a:endParaRPr lang="en-US" sz="1400" kern="1200"/>
        </a:p>
      </dsp:txBody>
      <dsp:txXfrm>
        <a:off x="904184" y="2330076"/>
        <a:ext cx="5259846" cy="929193"/>
      </dsp:txXfrm>
    </dsp:sp>
    <dsp:sp modelId="{7E552B93-9438-4239-A3EE-13ECCCD8A8CD}">
      <dsp:nvSpPr>
        <dsp:cNvPr id="0" name=""/>
        <dsp:cNvSpPr/>
      </dsp:nvSpPr>
      <dsp:spPr>
        <a:xfrm>
          <a:off x="0" y="3491568"/>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2DAFED-223A-4FDF-9F55-85BF002C8A42}">
      <dsp:nvSpPr>
        <dsp:cNvPr id="0" name=""/>
        <dsp:cNvSpPr/>
      </dsp:nvSpPr>
      <dsp:spPr>
        <a:xfrm>
          <a:off x="236699" y="3667626"/>
          <a:ext cx="430784" cy="4303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2E8E74-EBD1-48DB-B3FF-3D9668EE0BC8}">
      <dsp:nvSpPr>
        <dsp:cNvPr id="0" name=""/>
        <dsp:cNvSpPr/>
      </dsp:nvSpPr>
      <dsp:spPr>
        <a:xfrm>
          <a:off x="904184" y="3491568"/>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en-GB" sz="1400" kern="1200"/>
            <a:t>Practitioners should be able, and should expect, to give </a:t>
          </a:r>
          <a:r>
            <a:rPr lang="en-GB" sz="1400" b="1" kern="1200"/>
            <a:t>detailed accounts </a:t>
          </a:r>
          <a:r>
            <a:rPr lang="en-GB" sz="1400" kern="1200"/>
            <a:t>of how they have reached a decision; that is, they must demonstrate how their </a:t>
          </a:r>
          <a:r>
            <a:rPr lang="en-GB" sz="1400" b="1" kern="1200"/>
            <a:t>analysis</a:t>
          </a:r>
          <a:r>
            <a:rPr lang="en-GB" sz="1400" kern="1200"/>
            <a:t> meets the criteria of </a:t>
          </a:r>
          <a:r>
            <a:rPr lang="en-GB" sz="1400" b="1" kern="1200"/>
            <a:t>coherence</a:t>
          </a:r>
          <a:r>
            <a:rPr lang="en-GB" sz="1400" kern="1200"/>
            <a:t>, </a:t>
          </a:r>
          <a:r>
            <a:rPr lang="en-GB" sz="1400" b="1" kern="1200"/>
            <a:t>good reasons</a:t>
          </a:r>
          <a:r>
            <a:rPr lang="en-GB" sz="1400" kern="1200"/>
            <a:t>, and a </a:t>
          </a:r>
          <a:r>
            <a:rPr lang="en-GB" sz="1400" b="1" kern="1200"/>
            <a:t>sense of ‘fit’ with the available best evidence</a:t>
          </a:r>
          <a:r>
            <a:rPr lang="en-GB" sz="1400" kern="1200"/>
            <a:t>.  (</a:t>
          </a:r>
          <a:r>
            <a:rPr lang="en-GB" sz="1400" kern="1200" err="1"/>
            <a:t>Vibeke</a:t>
          </a:r>
          <a:r>
            <a:rPr lang="en-GB" sz="1400" kern="1200"/>
            <a:t> and Turney, 2017)</a:t>
          </a:r>
          <a:endParaRPr lang="en-US" sz="1400" kern="1200"/>
        </a:p>
      </dsp:txBody>
      <dsp:txXfrm>
        <a:off x="904184" y="3491568"/>
        <a:ext cx="5259846" cy="929193"/>
      </dsp:txXfrm>
    </dsp:sp>
    <dsp:sp modelId="{DD78B5BD-EC7E-4BF9-9C2F-988FC11485BA}">
      <dsp:nvSpPr>
        <dsp:cNvPr id="0" name=""/>
        <dsp:cNvSpPr/>
      </dsp:nvSpPr>
      <dsp:spPr>
        <a:xfrm>
          <a:off x="0" y="4653061"/>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416BC2-BC3E-4678-BD5A-D50B68CA830C}">
      <dsp:nvSpPr>
        <dsp:cNvPr id="0" name=""/>
        <dsp:cNvSpPr/>
      </dsp:nvSpPr>
      <dsp:spPr>
        <a:xfrm>
          <a:off x="236699" y="4829119"/>
          <a:ext cx="430784" cy="4303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04E8CF-9CD5-43F5-A009-E29F168A2A4B}">
      <dsp:nvSpPr>
        <dsp:cNvPr id="0" name=""/>
        <dsp:cNvSpPr/>
      </dsp:nvSpPr>
      <dsp:spPr>
        <a:xfrm>
          <a:off x="904184" y="4653061"/>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en-GB" sz="1400" kern="1200"/>
            <a:t>Such accounts will also include an </a:t>
          </a:r>
          <a:r>
            <a:rPr lang="en-GB" sz="1400" b="1" kern="1200"/>
            <a:t>honest appraisal </a:t>
          </a:r>
          <a:r>
            <a:rPr lang="en-GB" sz="1400" kern="1200"/>
            <a:t>of what is </a:t>
          </a:r>
          <a:r>
            <a:rPr lang="en-GB" sz="1400" b="1" kern="1200"/>
            <a:t>not known, </a:t>
          </a:r>
          <a:r>
            <a:rPr lang="en-GB" sz="1400" kern="1200"/>
            <a:t>what does </a:t>
          </a:r>
          <a:r>
            <a:rPr lang="en-GB" sz="1400" b="1" kern="1200"/>
            <a:t>not</a:t>
          </a:r>
          <a:r>
            <a:rPr lang="en-GB" sz="1400" kern="1200"/>
            <a:t> ‘fit’, and </a:t>
          </a:r>
          <a:r>
            <a:rPr lang="en-GB" sz="1400" b="1" kern="1200"/>
            <a:t>any uncertainties </a:t>
          </a:r>
          <a:r>
            <a:rPr lang="en-GB" sz="1400" kern="1200"/>
            <a:t>about </a:t>
          </a:r>
          <a:r>
            <a:rPr lang="en-GB" sz="1400" b="1" kern="1200"/>
            <a:t>the validity of the reasoning process </a:t>
          </a:r>
          <a:r>
            <a:rPr lang="en-GB" sz="1400" kern="1200"/>
            <a:t>- and this will not be possible in a </a:t>
          </a:r>
          <a:r>
            <a:rPr lang="en-GB" sz="1400" b="1" kern="1200"/>
            <a:t>culture of fear, compliance or blame.</a:t>
          </a:r>
          <a:r>
            <a:rPr lang="en-GB" sz="1400" kern="1200"/>
            <a:t>  (</a:t>
          </a:r>
          <a:r>
            <a:rPr lang="en-GB" sz="1400" kern="1200" err="1"/>
            <a:t>Vibeke</a:t>
          </a:r>
          <a:r>
            <a:rPr lang="en-GB" sz="1400" kern="1200"/>
            <a:t> and Turney, 2017)</a:t>
          </a:r>
          <a:endParaRPr lang="en-US" sz="1400" kern="1200"/>
        </a:p>
      </dsp:txBody>
      <dsp:txXfrm>
        <a:off x="904184" y="4653061"/>
        <a:ext cx="5259846" cy="92919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7B9DB765-B452-4E05-BE99-72BDB69A0911}" type="datetimeFigureOut">
              <a:rPr lang="en-GB" smtClean="0"/>
              <a:t>26/05/2025</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E28216FE-B3E2-4133-92E1-BEA6DAF1F859}" type="slidenum">
              <a:rPr lang="en-GB" smtClean="0"/>
              <a:t>‹#›</a:t>
            </a:fld>
            <a:endParaRPr lang="en-GB"/>
          </a:p>
        </p:txBody>
      </p:sp>
    </p:spTree>
    <p:extLst>
      <p:ext uri="{BB962C8B-B14F-4D97-AF65-F5344CB8AC3E}">
        <p14:creationId xmlns:p14="http://schemas.microsoft.com/office/powerpoint/2010/main" val="394965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43AE62E-D7D0-4E2F-B54B-BD48CCE79934}" type="datetimeFigureOut">
              <a:rPr lang="en-GB" smtClean="0"/>
              <a:t>26/05/2025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785FA5F8-D23E-404D-A782-416B2B4B581E}" type="slidenum">
              <a:rPr lang="en-GB" smtClean="0"/>
              <a:t>‹#›</a:t>
            </a:fld>
            <a:endParaRPr lang="en-GB"/>
          </a:p>
        </p:txBody>
      </p:sp>
    </p:spTree>
    <p:extLst>
      <p:ext uri="{BB962C8B-B14F-4D97-AF65-F5344CB8AC3E}">
        <p14:creationId xmlns:p14="http://schemas.microsoft.com/office/powerpoint/2010/main" val="165340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riss.org.uk/aspire/resources/resource/tils-risk-clarification-tool-case-example-east-lothian-and-midlothia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tandfonline.com/doi/full/10.1080/02650533.2018.1462780"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cholar.google.com/scholar_lookup?hl=en&amp;publication_year=2017a&amp;author=B.+J.+Taylor&amp;title=Decision+making,+assessment+and+risk+in+social+work"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1</a:t>
            </a:fld>
            <a:endParaRPr lang="en-GB"/>
          </a:p>
        </p:txBody>
      </p:sp>
    </p:spTree>
    <p:extLst>
      <p:ext uri="{BB962C8B-B14F-4D97-AF65-F5344CB8AC3E}">
        <p14:creationId xmlns:p14="http://schemas.microsoft.com/office/powerpoint/2010/main" val="1001168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Steven Hoskins Inquiry</a:t>
            </a:r>
          </a:p>
          <a:p>
            <a:r>
              <a:rPr lang="en-GB"/>
              <a:t>There was sufficient evidence to justify a likelihood that Steven would come to harm – However a lack of information sharing and analysis of the evidence prevented an assessment of the types of harm, their </a:t>
            </a:r>
            <a:r>
              <a:rPr lang="en-GB" err="1"/>
              <a:t>immindencem</a:t>
            </a:r>
            <a:r>
              <a:rPr lang="en-GB"/>
              <a:t> their likelihood and the severity of the impact of that harm – i.e. TILS</a:t>
            </a:r>
          </a:p>
        </p:txBody>
      </p:sp>
      <p:sp>
        <p:nvSpPr>
          <p:cNvPr id="4" name="Slide Number Placeholder 3"/>
          <p:cNvSpPr>
            <a:spLocks noGrp="1"/>
          </p:cNvSpPr>
          <p:nvPr>
            <p:ph type="sldNum" sz="quarter" idx="10"/>
          </p:nvPr>
        </p:nvSpPr>
        <p:spPr/>
        <p:txBody>
          <a:bodyPr/>
          <a:lstStyle/>
          <a:p>
            <a:fld id="{785FA5F8-D23E-404D-A782-416B2B4B581E}" type="slidenum">
              <a:rPr lang="en-GB" smtClean="0"/>
              <a:t>10</a:t>
            </a:fld>
            <a:endParaRPr lang="en-GB"/>
          </a:p>
        </p:txBody>
      </p:sp>
    </p:spTree>
    <p:extLst>
      <p:ext uri="{BB962C8B-B14F-4D97-AF65-F5344CB8AC3E}">
        <p14:creationId xmlns:p14="http://schemas.microsoft.com/office/powerpoint/2010/main" val="138723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a:effectLst/>
                <a:latin typeface="Arial" panose="020B0604020202020204" pitchFamily="34" charset="0"/>
                <a:ea typeface="Calibri" panose="020F0502020204030204" pitchFamily="34" charset="0"/>
                <a:cs typeface="Arial" panose="020B0604020202020204" pitchFamily="34" charset="0"/>
              </a:rPr>
              <a:t>We will look at each of these stages in coming slides.</a:t>
            </a:r>
          </a:p>
          <a:p>
            <a:pPr>
              <a:lnSpc>
                <a:spcPct val="107000"/>
              </a:lnSpc>
              <a:spcAft>
                <a:spcPts val="800"/>
              </a:spcAft>
            </a:pPr>
            <a:r>
              <a:rPr lang="en-GB" sz="1800" b="1" kern="100">
                <a:effectLst/>
                <a:latin typeface="Arial" panose="020B0604020202020204" pitchFamily="34" charset="0"/>
                <a:ea typeface="Calibri" panose="020F0502020204030204" pitchFamily="34" charset="0"/>
                <a:cs typeface="Arial" panose="020B0604020202020204" pitchFamily="34" charset="0"/>
              </a:rPr>
              <a:t>Risk assessment process- it is important to remember that a person’s ability to engage can fluctuate either as a result of a cognitive impairment of the mind or brain or due to physical or emotional difficulties. In such circumstances it will be necessary to arrange conversations at times that are appropriate for them and/or provide additional support if required such as:</a:t>
            </a:r>
          </a:p>
          <a:p>
            <a:pPr>
              <a:lnSpc>
                <a:spcPct val="107000"/>
              </a:lnSpc>
              <a:spcAft>
                <a:spcPts val="800"/>
              </a:spcAft>
            </a:pPr>
            <a:r>
              <a:rPr lang="en-GB" sz="1800" b="1" kern="100">
                <a:effectLst/>
                <a:latin typeface="Arial" panose="020B0604020202020204" pitchFamily="34" charset="0"/>
                <a:ea typeface="Calibri" panose="020F0502020204030204" pitchFamily="34" charset="0"/>
                <a:cs typeface="Arial" panose="020B0604020202020204" pitchFamily="34" charset="0"/>
              </a:rPr>
              <a:t>•	Appropriate Person</a:t>
            </a:r>
          </a:p>
          <a:p>
            <a:pPr>
              <a:lnSpc>
                <a:spcPct val="107000"/>
              </a:lnSpc>
              <a:spcAft>
                <a:spcPts val="800"/>
              </a:spcAft>
            </a:pPr>
            <a:r>
              <a:rPr lang="en-GB" sz="1800" b="1" kern="100">
                <a:effectLst/>
                <a:latin typeface="Arial" panose="020B0604020202020204" pitchFamily="34" charset="0"/>
                <a:ea typeface="Calibri" panose="020F0502020204030204" pitchFamily="34" charset="0"/>
                <a:cs typeface="Arial" panose="020B0604020202020204" pitchFamily="34" charset="0"/>
              </a:rPr>
              <a:t>•	Advocacy service.</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1B575D19-0BE5-4985-9FE1-AE090421EC5A}" type="slidenum">
              <a:rPr lang="en-GB" smtClean="0"/>
              <a:t>11</a:t>
            </a:fld>
            <a:endParaRPr lang="en-GB"/>
          </a:p>
        </p:txBody>
      </p:sp>
    </p:spTree>
    <p:extLst>
      <p:ext uri="{BB962C8B-B14F-4D97-AF65-F5344CB8AC3E}">
        <p14:creationId xmlns:p14="http://schemas.microsoft.com/office/powerpoint/2010/main" val="214852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panose="020B0604020202020204" pitchFamily="34" charset="0"/>
                <a:cs typeface="Arial" panose="020B0604020202020204" pitchFamily="34" charset="0"/>
              </a:rPr>
              <a:t>A helpful approach to assessing risk is to consider the interaction of the following component parts:  Each Element of TILS should inform SMART Actions </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S</a:t>
            </a:r>
            <a:r>
              <a:rPr lang="en-GB" b="0" i="0">
                <a:solidFill>
                  <a:srgbClr val="424242"/>
                </a:solidFill>
                <a:effectLst/>
                <a:latin typeface="Segoe Sans"/>
              </a:rPr>
              <a:t> – </a:t>
            </a:r>
            <a:r>
              <a:rPr lang="en-GB" b="1" i="0">
                <a:solidFill>
                  <a:srgbClr val="424242"/>
                </a:solidFill>
                <a:effectLst/>
                <a:latin typeface="Segoe Sans"/>
              </a:rPr>
              <a:t>Specific</a:t>
            </a:r>
            <a:r>
              <a:rPr lang="en-GB" b="0" i="0">
                <a:solidFill>
                  <a:srgbClr val="424242"/>
                </a:solidFill>
                <a:effectLst/>
                <a:latin typeface="Segoe Sans"/>
              </a:rPr>
              <a:t>: The goal should be clear and well-defined.</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M</a:t>
            </a:r>
            <a:r>
              <a:rPr lang="en-GB" b="0" i="0">
                <a:solidFill>
                  <a:srgbClr val="424242"/>
                </a:solidFill>
                <a:effectLst/>
                <a:latin typeface="Segoe Sans"/>
              </a:rPr>
              <a:t> – </a:t>
            </a:r>
            <a:r>
              <a:rPr lang="en-GB" b="1" i="0">
                <a:solidFill>
                  <a:srgbClr val="424242"/>
                </a:solidFill>
                <a:effectLst/>
                <a:latin typeface="Segoe Sans"/>
              </a:rPr>
              <a:t>Measurable</a:t>
            </a:r>
            <a:r>
              <a:rPr lang="en-GB" b="0" i="0">
                <a:solidFill>
                  <a:srgbClr val="424242"/>
                </a:solidFill>
                <a:effectLst/>
                <a:latin typeface="Segoe Sans"/>
              </a:rPr>
              <a:t>: You should be able to track progress and measure the outcome.</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A</a:t>
            </a:r>
            <a:r>
              <a:rPr lang="en-GB" b="0" i="0">
                <a:solidFill>
                  <a:srgbClr val="424242"/>
                </a:solidFill>
                <a:effectLst/>
                <a:latin typeface="Segoe Sans"/>
              </a:rPr>
              <a:t> – </a:t>
            </a:r>
            <a:r>
              <a:rPr lang="en-GB" b="1" i="0">
                <a:solidFill>
                  <a:srgbClr val="424242"/>
                </a:solidFill>
                <a:effectLst/>
                <a:latin typeface="Segoe Sans"/>
              </a:rPr>
              <a:t>Achievable</a:t>
            </a:r>
            <a:r>
              <a:rPr lang="en-GB" b="0" i="0">
                <a:solidFill>
                  <a:srgbClr val="424242"/>
                </a:solidFill>
                <a:effectLst/>
                <a:latin typeface="Segoe Sans"/>
              </a:rPr>
              <a:t>: The goal should be realistic and attainable.</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R</a:t>
            </a:r>
            <a:r>
              <a:rPr lang="en-GB" b="0" i="0">
                <a:solidFill>
                  <a:srgbClr val="424242"/>
                </a:solidFill>
                <a:effectLst/>
                <a:latin typeface="Segoe Sans"/>
              </a:rPr>
              <a:t> – </a:t>
            </a:r>
            <a:r>
              <a:rPr lang="en-GB" b="1" i="0">
                <a:solidFill>
                  <a:srgbClr val="424242"/>
                </a:solidFill>
                <a:effectLst/>
                <a:latin typeface="Segoe Sans"/>
              </a:rPr>
              <a:t>Relevant</a:t>
            </a:r>
            <a:r>
              <a:rPr lang="en-GB" b="0" i="0">
                <a:solidFill>
                  <a:srgbClr val="424242"/>
                </a:solidFill>
                <a:effectLst/>
                <a:latin typeface="Segoe Sans"/>
              </a:rPr>
              <a:t>: It should align with broader objectives or values.</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T</a:t>
            </a:r>
            <a:r>
              <a:rPr lang="en-GB" b="0" i="0">
                <a:solidFill>
                  <a:srgbClr val="424242"/>
                </a:solidFill>
                <a:effectLst/>
                <a:latin typeface="Segoe Sans"/>
              </a:rPr>
              <a:t> – </a:t>
            </a:r>
            <a:r>
              <a:rPr lang="en-GB" b="1" i="0">
                <a:solidFill>
                  <a:srgbClr val="424242"/>
                </a:solidFill>
                <a:effectLst/>
                <a:latin typeface="Segoe Sans"/>
              </a:rPr>
              <a:t>Time-bound</a:t>
            </a:r>
            <a:r>
              <a:rPr lang="en-GB" b="0" i="0">
                <a:solidFill>
                  <a:srgbClr val="424242"/>
                </a:solidFill>
                <a:effectLst/>
                <a:latin typeface="Segoe Sans"/>
              </a:rPr>
              <a:t>: There should be a deadline or time frame for completion.</a:t>
            </a:r>
          </a:p>
          <a:p>
            <a:pPr algn="l">
              <a:spcBef>
                <a:spcPts val="300"/>
              </a:spcBef>
              <a:spcAft>
                <a:spcPts val="300"/>
              </a:spcAft>
              <a:buFont typeface="Arial" panose="020B0604020202020204" pitchFamily="34" charset="0"/>
              <a:buChar char="•"/>
            </a:pPr>
            <a:endParaRPr lang="en-GB" b="0" i="0">
              <a:solidFill>
                <a:srgbClr val="424242"/>
              </a:solidFill>
              <a:effectLst/>
              <a:latin typeface="Segoe Sans"/>
            </a:endParaRPr>
          </a:p>
          <a:p>
            <a:pPr algn="l">
              <a:spcBef>
                <a:spcPts val="300"/>
              </a:spcBef>
              <a:spcAft>
                <a:spcPts val="300"/>
              </a:spcAft>
              <a:buFont typeface="Arial" panose="020B0604020202020204" pitchFamily="34" charset="0"/>
              <a:buChar char="•"/>
            </a:pPr>
            <a:r>
              <a:rPr lang="en-GB" b="0" i="0">
                <a:solidFill>
                  <a:srgbClr val="424242"/>
                </a:solidFill>
                <a:effectLst/>
                <a:latin typeface="Segoe Sans"/>
              </a:rPr>
              <a:t>TILS can be a form of language or a guideline for recordings, verbal discussion, chronologies, risk assessment, protection plans, contributions at case conference etc</a:t>
            </a:r>
          </a:p>
          <a:p>
            <a:pPr algn="l">
              <a:spcBef>
                <a:spcPts val="300"/>
              </a:spcBef>
              <a:spcAft>
                <a:spcPts val="300"/>
              </a:spcAft>
              <a:buFont typeface="Arial" panose="020B0604020202020204" pitchFamily="34" charset="0"/>
              <a:buChar char="•"/>
            </a:pPr>
            <a:r>
              <a:rPr lang="en-GB" b="0" i="0">
                <a:solidFill>
                  <a:srgbClr val="424242"/>
                </a:solidFill>
                <a:effectLst/>
                <a:latin typeface="Segoe Sans"/>
              </a:rPr>
              <a:t>TILS helps you to frame your thinking and analysis and be able to articulate your argument – just like grammar helps us to understand a sentence, think of TILS as your grammar for Risk </a:t>
            </a:r>
            <a:r>
              <a:rPr lang="en-GB" b="0" i="0" err="1">
                <a:solidFill>
                  <a:srgbClr val="424242"/>
                </a:solidFill>
                <a:effectLst/>
                <a:latin typeface="Segoe Sans"/>
              </a:rPr>
              <a:t>Assesment</a:t>
            </a:r>
            <a:endParaRPr lang="en-GB" b="0" i="0">
              <a:solidFill>
                <a:srgbClr val="424242"/>
              </a:solidFill>
              <a:effectLst/>
              <a:latin typeface="Segoe Sans"/>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IRISS </a:t>
            </a:r>
            <a:r>
              <a:rPr lang="en-GB">
                <a:hlinkClick r:id="rId3"/>
              </a:rPr>
              <a:t>TILS risk clarification tool with case example (East Lothian and Midlothian) | Iriss</a:t>
            </a:r>
            <a:endParaRPr lang="en-GB"/>
          </a:p>
          <a:p>
            <a:endParaRPr lang="en-GB"/>
          </a:p>
          <a:p>
            <a:r>
              <a:rPr lang="en-GB"/>
              <a:t>Steven Hoskins Inquiry</a:t>
            </a:r>
          </a:p>
          <a:p>
            <a:r>
              <a:rPr lang="en-GB"/>
              <a:t>There was sufficient evidence to justify a likelihood that Steven would come to harm – However a lack of information sharing and analysis of the evidence prevented an assessment of the types of harm, their </a:t>
            </a:r>
            <a:r>
              <a:rPr lang="en-GB" err="1"/>
              <a:t>immindencem</a:t>
            </a:r>
            <a:r>
              <a:rPr lang="en-GB"/>
              <a:t> their likelihood and the severity of the impact of that harm – i.e. TILS</a:t>
            </a:r>
          </a:p>
          <a:p>
            <a:endParaRPr lang="en-GB"/>
          </a:p>
          <a:p>
            <a:pPr algn="l" rtl="0" fontAlgn="base">
              <a:lnSpc>
                <a:spcPts val="1657"/>
              </a:lnSpc>
              <a:buNone/>
            </a:pPr>
            <a:r>
              <a:rPr lang="en-GB" sz="1200" b="1" i="0">
                <a:solidFill>
                  <a:srgbClr val="000000"/>
                </a:solidFill>
                <a:effectLst/>
                <a:latin typeface="Open Sans" panose="020B0606030504020204" pitchFamily="34" charset="0"/>
              </a:rPr>
              <a:t>Mrs Eileen Anderson </a:t>
            </a:r>
            <a:r>
              <a:rPr lang="en-GB" sz="1200" b="0" i="0">
                <a:solidFill>
                  <a:srgbClr val="000000"/>
                </a:solidFill>
                <a:effectLst/>
                <a:latin typeface="Open Sans" panose="020B0606030504020204" pitchFamily="34" charset="0"/>
              </a:rPr>
              <a:t> </a:t>
            </a:r>
            <a:endParaRPr lang="en-GB" b="0" i="0">
              <a:solidFill>
                <a:srgbClr val="0F4761"/>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Eileen lives at home alone in a two storey building, she is 80 years old. Her daughter Jane is her main carer. They have no other family.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After a fall, Eileen was admitted to hospital. She had bruising to her legs, was doubly incontinent and appeared confused.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Eileen remained in hospital for three months, during this time she was diagnosed with Alzheimer’s which is exacerbated by frequent UTI’s and having high blood pressure.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She was discharged home, incontinent of urine with a referral being made to the OPCMT. No other supports in place.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When home Eileen failed to attend the first two appointments with the OPCMHT Consultant Psychiatrist, Jane contacted them to state her mum was unable to attend due to poor mobility.  </a:t>
            </a:r>
            <a:endParaRPr lang="en-GB" b="0" i="0">
              <a:solidFill>
                <a:srgbClr val="000000"/>
              </a:solidFill>
              <a:effectLst/>
              <a:latin typeface="Segoe UI" panose="020B0502040204020203" pitchFamily="34" charset="0"/>
            </a:endParaRPr>
          </a:p>
          <a:p>
            <a:pPr algn="l" rtl="0" fontAlgn="base">
              <a:lnSpc>
                <a:spcPts val="1569"/>
              </a:lnSpc>
              <a:spcAft>
                <a:spcPts val="800"/>
              </a:spcAft>
              <a:buNone/>
            </a:pPr>
            <a:r>
              <a:rPr lang="en-GB" sz="1200" b="0" i="0">
                <a:solidFill>
                  <a:srgbClr val="000000"/>
                </a:solidFill>
                <a:effectLst/>
                <a:latin typeface="Aptos" panose="020B0004020202020204" pitchFamily="34" charset="0"/>
              </a:rPr>
              <a:t>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 </a:t>
            </a:r>
            <a:endParaRPr lang="en-GB" b="0" i="0">
              <a:solidFill>
                <a:srgbClr val="000000"/>
              </a:solidFill>
              <a:effectLst/>
              <a:latin typeface="Segoe UI" panose="020B0502040204020203" pitchFamily="34" charset="0"/>
            </a:endParaRPr>
          </a:p>
          <a:p>
            <a:pPr algn="l" rtl="0" fontAlgn="base">
              <a:lnSpc>
                <a:spcPts val="1657"/>
              </a:lnSpc>
              <a:buNone/>
            </a:pPr>
            <a:r>
              <a:rPr lang="en-GB" sz="1200" b="1" i="0">
                <a:solidFill>
                  <a:srgbClr val="000000"/>
                </a:solidFill>
                <a:effectLst/>
                <a:latin typeface="Open Sans" panose="020B0606030504020204" pitchFamily="34" charset="0"/>
              </a:rPr>
              <a:t>Part 2</a:t>
            </a:r>
            <a:r>
              <a:rPr lang="en-GB" sz="1200" b="0" i="0">
                <a:solidFill>
                  <a:srgbClr val="000000"/>
                </a:solidFill>
                <a:effectLst/>
                <a:latin typeface="Open Sans" panose="020B0606030504020204" pitchFamily="34" charset="0"/>
              </a:rPr>
              <a:t>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OPCMT Consultant Psychiatrist wrote to Eileen’s GP stating she had not attended and referred back to GP.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GP wrote to OPCMHT stating that Eileen was a “little vulnerable”.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CPN from OPCMHT – Home Visit. Home was cold and unkempt, Eileen was alone and refused any support from social services. </a:t>
            </a:r>
            <a:endParaRPr lang="en-GB" b="0" i="0">
              <a:solidFill>
                <a:srgbClr val="000000"/>
              </a:solidFill>
              <a:effectLst/>
              <a:latin typeface="Segoe UI" panose="020B0502040204020203" pitchFamily="34" charset="0"/>
            </a:endParaRPr>
          </a:p>
          <a:p>
            <a:pPr algn="l" rtl="0" fontAlgn="base">
              <a:lnSpc>
                <a:spcPts val="1657"/>
              </a:lnSpc>
              <a:buNone/>
            </a:pPr>
            <a:r>
              <a:rPr lang="en-GB" sz="1200" b="0" i="0">
                <a:solidFill>
                  <a:srgbClr val="000000"/>
                </a:solidFill>
                <a:effectLst/>
                <a:latin typeface="Open Sans" panose="020B0606030504020204" pitchFamily="34" charset="0"/>
              </a:rPr>
              <a:t>  </a:t>
            </a:r>
            <a:endParaRPr lang="en-GB" b="0" i="0">
              <a:solidFill>
                <a:srgbClr val="000000"/>
              </a:solidFill>
              <a:effectLst/>
              <a:latin typeface="Segoe UI" panose="020B0502040204020203" pitchFamily="34" charset="0"/>
            </a:endParaRPr>
          </a:p>
          <a:p>
            <a:pPr algn="l" rtl="0" fontAlgn="base">
              <a:lnSpc>
                <a:spcPts val="1657"/>
              </a:lnSpc>
            </a:pPr>
            <a:r>
              <a:rPr lang="en-GB" sz="1200" b="0" i="0">
                <a:solidFill>
                  <a:srgbClr val="000000"/>
                </a:solidFill>
                <a:effectLst/>
                <a:latin typeface="Open Sans" panose="020B0606030504020204" pitchFamily="34" charset="0"/>
              </a:rPr>
              <a:t>4 days after home visit Eileen was admitted to hospital with hypothermia, bruising on both legs and was doubly incontinent. </a:t>
            </a:r>
            <a:endParaRPr lang="en-GB" b="0" i="0">
              <a:solidFill>
                <a:srgbClr val="000000"/>
              </a:solidFill>
              <a:effectLst/>
              <a:latin typeface="Segoe UI" panose="020B0502040204020203" pitchFamily="34" charset="0"/>
            </a:endParaRPr>
          </a:p>
          <a:p>
            <a:endParaRPr lang="en-GB"/>
          </a:p>
          <a:p>
            <a:endParaRPr lang="en-GB"/>
          </a:p>
          <a:p>
            <a:endParaRPr lang="en-GB"/>
          </a:p>
        </p:txBody>
      </p:sp>
      <p:sp>
        <p:nvSpPr>
          <p:cNvPr id="4" name="Slide Number Placeholder 3"/>
          <p:cNvSpPr>
            <a:spLocks noGrp="1"/>
          </p:cNvSpPr>
          <p:nvPr>
            <p:ph type="sldNum" sz="quarter" idx="5"/>
          </p:nvPr>
        </p:nvSpPr>
        <p:spPr/>
        <p:txBody>
          <a:bodyPr/>
          <a:lstStyle/>
          <a:p>
            <a:fld id="{785FA5F8-D23E-404D-A782-416B2B4B581E}" type="slidenum">
              <a:rPr lang="en-GB" smtClean="0"/>
              <a:t>12</a:t>
            </a:fld>
            <a:endParaRPr lang="en-GB"/>
          </a:p>
        </p:txBody>
      </p:sp>
    </p:spTree>
    <p:extLst>
      <p:ext uri="{BB962C8B-B14F-4D97-AF65-F5344CB8AC3E}">
        <p14:creationId xmlns:p14="http://schemas.microsoft.com/office/powerpoint/2010/main" val="1654978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TILS to be effective – we need to ensure we manage the difference between descriptive writing and critical or analytical writing</a:t>
            </a:r>
          </a:p>
          <a:p>
            <a:endParaRPr lang="en-GB"/>
          </a:p>
          <a:p>
            <a:pPr algn="l">
              <a:lnSpc>
                <a:spcPts val="2100"/>
              </a:lnSpc>
              <a:spcBef>
                <a:spcPts val="975"/>
              </a:spcBef>
              <a:spcAft>
                <a:spcPts val="225"/>
              </a:spcAft>
              <a:buNone/>
            </a:pPr>
            <a:r>
              <a:rPr lang="en-GB" b="1" i="0">
                <a:solidFill>
                  <a:srgbClr val="424242"/>
                </a:solidFill>
                <a:effectLst/>
                <a:latin typeface="Segoe Sans"/>
              </a:rPr>
              <a:t>Key Concerns and Recommendations</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Lack of coordinated care</a:t>
            </a:r>
            <a:r>
              <a:rPr lang="en-GB" b="0" i="0">
                <a:solidFill>
                  <a:srgbClr val="424242"/>
                </a:solidFill>
                <a:effectLst/>
                <a:latin typeface="Segoe Sans"/>
              </a:rPr>
              <a:t>: Discharge planning did not ensure adequate support.</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Missed opportunities</a:t>
            </a:r>
            <a:r>
              <a:rPr lang="en-GB" b="0" i="0">
                <a:solidFill>
                  <a:srgbClr val="424242"/>
                </a:solidFill>
                <a:effectLst/>
                <a:latin typeface="Segoe Sans"/>
              </a:rPr>
              <a:t>: Non-attendance at appointments and GP's note of vulnerability were not escalated effectively.</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Environmental risks</a:t>
            </a:r>
            <a:r>
              <a:rPr lang="en-GB" b="0" i="0">
                <a:solidFill>
                  <a:srgbClr val="424242"/>
                </a:solidFill>
                <a:effectLst/>
                <a:latin typeface="Segoe Sans"/>
              </a:rPr>
              <a:t>: Cold, unkempt home environment posed serious health threats.</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Need for assertive outreach</a:t>
            </a:r>
            <a:r>
              <a:rPr lang="en-GB" b="0" i="0">
                <a:solidFill>
                  <a:srgbClr val="424242"/>
                </a:solidFill>
                <a:effectLst/>
                <a:latin typeface="Segoe Sans"/>
              </a:rPr>
              <a:t>: Given Eileen’s refusal of services, a more proactive safeguarding approach was warranted.</a:t>
            </a:r>
          </a:p>
          <a:p>
            <a:endParaRPr lang="en-GB"/>
          </a:p>
        </p:txBody>
      </p:sp>
      <p:sp>
        <p:nvSpPr>
          <p:cNvPr id="4" name="Slide Number Placeholder 3"/>
          <p:cNvSpPr>
            <a:spLocks noGrp="1"/>
          </p:cNvSpPr>
          <p:nvPr>
            <p:ph type="sldNum" sz="quarter" idx="5"/>
          </p:nvPr>
        </p:nvSpPr>
        <p:spPr/>
        <p:txBody>
          <a:bodyPr/>
          <a:lstStyle/>
          <a:p>
            <a:fld id="{785FA5F8-D23E-404D-A782-416B2B4B581E}" type="slidenum">
              <a:rPr lang="en-GB" smtClean="0"/>
              <a:t>13</a:t>
            </a:fld>
            <a:endParaRPr lang="en-GB"/>
          </a:p>
        </p:txBody>
      </p:sp>
    </p:spTree>
    <p:extLst>
      <p:ext uri="{BB962C8B-B14F-4D97-AF65-F5344CB8AC3E}">
        <p14:creationId xmlns:p14="http://schemas.microsoft.com/office/powerpoint/2010/main" val="884478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100"/>
              </a:lnSpc>
              <a:spcBef>
                <a:spcPts val="975"/>
              </a:spcBef>
              <a:spcAft>
                <a:spcPts val="225"/>
              </a:spcAft>
              <a:buNone/>
            </a:pPr>
            <a:r>
              <a:rPr lang="en-GB" b="1" i="0">
                <a:solidFill>
                  <a:srgbClr val="424242"/>
                </a:solidFill>
                <a:effectLst/>
                <a:latin typeface="Segoe Sans"/>
              </a:rPr>
              <a:t>Key Concerns and Recommendations</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Lack of coordinated care</a:t>
            </a:r>
            <a:r>
              <a:rPr lang="en-GB" b="0" i="0">
                <a:solidFill>
                  <a:srgbClr val="424242"/>
                </a:solidFill>
                <a:effectLst/>
                <a:latin typeface="Segoe Sans"/>
              </a:rPr>
              <a:t>: Discharge planning did not ensure adequate support.</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Missed opportunities</a:t>
            </a:r>
            <a:r>
              <a:rPr lang="en-GB" b="0" i="0">
                <a:solidFill>
                  <a:srgbClr val="424242"/>
                </a:solidFill>
                <a:effectLst/>
                <a:latin typeface="Segoe Sans"/>
              </a:rPr>
              <a:t>: Non-attendance at appointments and GP's note of vulnerability were not escalated effectively.</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Environmental risks</a:t>
            </a:r>
            <a:r>
              <a:rPr lang="en-GB" b="0" i="0">
                <a:solidFill>
                  <a:srgbClr val="424242"/>
                </a:solidFill>
                <a:effectLst/>
                <a:latin typeface="Segoe Sans"/>
              </a:rPr>
              <a:t>: Cold, unkempt home environment posed serious health threats.</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Need for assertive outreach</a:t>
            </a:r>
            <a:r>
              <a:rPr lang="en-GB" b="0" i="0">
                <a:solidFill>
                  <a:srgbClr val="424242"/>
                </a:solidFill>
                <a:effectLst/>
                <a:latin typeface="Segoe Sans"/>
              </a:rPr>
              <a:t>: Given Eileen’s refusal of services, a more proactive safeguarding approach was warranted.</a:t>
            </a:r>
          </a:p>
          <a:p>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15</a:t>
            </a:fld>
            <a:endParaRPr lang="en-GB"/>
          </a:p>
        </p:txBody>
      </p:sp>
    </p:spTree>
    <p:extLst>
      <p:ext uri="{BB962C8B-B14F-4D97-AF65-F5344CB8AC3E}">
        <p14:creationId xmlns:p14="http://schemas.microsoft.com/office/powerpoint/2010/main" val="358712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5FA5F8-D23E-404D-A782-416B2B4B581E}" type="slidenum">
              <a:rPr lang="en-GB" smtClean="0"/>
              <a:t>16</a:t>
            </a:fld>
            <a:endParaRPr lang="en-GB"/>
          </a:p>
        </p:txBody>
      </p:sp>
    </p:spTree>
    <p:extLst>
      <p:ext uri="{BB962C8B-B14F-4D97-AF65-F5344CB8AC3E}">
        <p14:creationId xmlns:p14="http://schemas.microsoft.com/office/powerpoint/2010/main" val="443015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Seeing risks in different ways, things like bias, experiences, structures all affect the way we see risk, using tools like we have discussed to evidence our risk assessments can support our assessments and make our decisions defensible</a:t>
            </a:r>
            <a:endParaRPr lang="en-US"/>
          </a:p>
        </p:txBody>
      </p:sp>
      <p:sp>
        <p:nvSpPr>
          <p:cNvPr id="4" name="Slide Number Placeholder 3"/>
          <p:cNvSpPr>
            <a:spLocks noGrp="1"/>
          </p:cNvSpPr>
          <p:nvPr>
            <p:ph type="sldNum" sz="quarter" idx="10"/>
          </p:nvPr>
        </p:nvSpPr>
        <p:spPr/>
        <p:txBody>
          <a:bodyPr/>
          <a:lstStyle/>
          <a:p>
            <a:fld id="{785FA5F8-D23E-404D-A782-416B2B4B581E}" type="slidenum">
              <a:rPr lang="en-GB" smtClean="0"/>
              <a:t>17</a:t>
            </a:fld>
            <a:endParaRPr lang="en-GB"/>
          </a:p>
        </p:txBody>
      </p:sp>
    </p:spTree>
    <p:extLst>
      <p:ext uri="{BB962C8B-B14F-4D97-AF65-F5344CB8AC3E}">
        <p14:creationId xmlns:p14="http://schemas.microsoft.com/office/powerpoint/2010/main" val="3920532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Confirmatory Bias - decisions unduly influenced by initial information. New information processed to support initial judgement</a:t>
            </a:r>
          </a:p>
          <a:p>
            <a:r>
              <a:rPr lang="en-GB"/>
              <a:t>Credibility Bias - we are more inclined to accept a statement or evidence from those we like/ respect/ trust</a:t>
            </a:r>
          </a:p>
          <a:p>
            <a:r>
              <a:rPr lang="en-GB"/>
              <a:t>Recall Bias - recent dramatic cases can result in overestimating the probability of harm</a:t>
            </a:r>
          </a:p>
          <a:p>
            <a:r>
              <a:rPr lang="en-GB"/>
              <a:t>Resource Bias - decisions actively influenced by availability of resources</a:t>
            </a:r>
          </a:p>
          <a:p>
            <a:r>
              <a:rPr lang="en-GB"/>
              <a:t>Anchoring Bias - judgements dictated by our views about what is “normal”</a:t>
            </a:r>
          </a:p>
          <a:p>
            <a:r>
              <a:rPr lang="en-GB"/>
              <a:t>Compression Bias - tendency to overestimate unlikely undesirable events and underestimate likely undesirable events</a:t>
            </a:r>
          </a:p>
          <a:p>
            <a:r>
              <a:rPr lang="en-GB"/>
              <a:t>Optimism Bias - Want to see things in a positive light and this impacts on decision making</a:t>
            </a:r>
          </a:p>
          <a:p>
            <a:r>
              <a:rPr lang="en-GB"/>
              <a:t>Repetition Bias -tendency to attach most weight to most repeated story</a:t>
            </a:r>
          </a:p>
          <a:p>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18</a:t>
            </a:fld>
            <a:endParaRPr lang="en-GB"/>
          </a:p>
        </p:txBody>
      </p:sp>
    </p:spTree>
    <p:extLst>
      <p:ext uri="{BB962C8B-B14F-4D97-AF65-F5344CB8AC3E}">
        <p14:creationId xmlns:p14="http://schemas.microsoft.com/office/powerpoint/2010/main" val="1858396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situations of limited time and resource, intuitive reasoning and recourse to a range of subjective biases can easily take place, sowing the seeds of potential error. A wide-ranging field of literature on risk perception has identified a number of sources of error and bias.</a:t>
            </a:r>
          </a:p>
          <a:p>
            <a:r>
              <a:rPr lang="en-GB"/>
              <a:t>As mentioned earlier- structured professional judgement can be suspectable to bias.</a:t>
            </a:r>
            <a:endParaRPr lang="en-GB">
              <a:ea typeface="Calibri"/>
              <a:cs typeface="Calibri"/>
            </a:endParaRPr>
          </a:p>
          <a:p>
            <a:endParaRPr lang="en-GB">
              <a:ea typeface="Calibri"/>
              <a:cs typeface="Calibri"/>
            </a:endParaRPr>
          </a:p>
          <a:p>
            <a:r>
              <a:rPr lang="en-GB">
                <a:ea typeface="Calibri"/>
                <a:cs typeface="Calibri"/>
              </a:rPr>
              <a:t>Operation Jasmine professional deference or bias as both husband and wife owners were GP's but the are believed to be the cause of 63 peoples deaths and maybe a lot more –Ah well people get old – GP was on TV saying well old people get sores - that’s not true – what do reviews mean</a:t>
            </a:r>
          </a:p>
        </p:txBody>
      </p:sp>
      <p:sp>
        <p:nvSpPr>
          <p:cNvPr id="4" name="Slide Number Placeholder 3"/>
          <p:cNvSpPr>
            <a:spLocks noGrp="1"/>
          </p:cNvSpPr>
          <p:nvPr>
            <p:ph type="sldNum" sz="quarter" idx="5"/>
          </p:nvPr>
        </p:nvSpPr>
        <p:spPr/>
        <p:txBody>
          <a:bodyPr/>
          <a:lstStyle/>
          <a:p>
            <a:fld id="{1B575D19-0BE5-4985-9FE1-AE090421EC5A}" type="slidenum">
              <a:rPr lang="en-GB" smtClean="0"/>
              <a:t>19</a:t>
            </a:fld>
            <a:endParaRPr lang="en-GB"/>
          </a:p>
        </p:txBody>
      </p:sp>
    </p:spTree>
    <p:extLst>
      <p:ext uri="{BB962C8B-B14F-4D97-AF65-F5344CB8AC3E}">
        <p14:creationId xmlns:p14="http://schemas.microsoft.com/office/powerpoint/2010/main" val="247245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id="{E0956D26-79F6-45E2-9769-2679D4B4B072}"/>
              </a:ext>
            </a:extLst>
          </p:cNvPr>
          <p:cNvSpPr>
            <a:spLocks noGrp="1" noRot="1" noChangeAspect="1" noChangeArrowheads="1" noTextEdit="1"/>
          </p:cNvSpPr>
          <p:nvPr>
            <p:ph type="sldImg"/>
          </p:nvPr>
        </p:nvSpPr>
        <p:spPr>
          <a:ln/>
        </p:spPr>
      </p:sp>
      <p:sp>
        <p:nvSpPr>
          <p:cNvPr id="132098" name="Notes Placeholder 2">
            <a:extLst>
              <a:ext uri="{FF2B5EF4-FFF2-40B4-BE49-F238E27FC236}">
                <a16:creationId xmlns:a16="http://schemas.microsoft.com/office/drawing/2014/main" id="{839E532F-909F-44C9-8121-60D33B3541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32099" name="Slide Number Placeholder 3">
            <a:extLst>
              <a:ext uri="{FF2B5EF4-FFF2-40B4-BE49-F238E27FC236}">
                <a16:creationId xmlns:a16="http://schemas.microsoft.com/office/drawing/2014/main" id="{013090A6-F254-4D74-9193-4460DF35BD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9775" indent="-282575">
              <a:spcBef>
                <a:spcPct val="30000"/>
              </a:spcBef>
              <a:defRPr sz="1200">
                <a:solidFill>
                  <a:schemeClr val="tx1"/>
                </a:solidFill>
                <a:latin typeface="Arial" panose="020B0604020202020204" pitchFamily="34" charset="0"/>
              </a:defRPr>
            </a:lvl2pPr>
            <a:lvl3pPr marL="1141413" indent="-225425">
              <a:spcBef>
                <a:spcPct val="30000"/>
              </a:spcBef>
              <a:defRPr sz="1200">
                <a:solidFill>
                  <a:schemeClr val="tx1"/>
                </a:solidFill>
                <a:latin typeface="Arial" panose="020B0604020202020204" pitchFamily="34" charset="0"/>
              </a:defRPr>
            </a:lvl3pPr>
            <a:lvl4pPr marL="1597025" indent="-225425">
              <a:spcBef>
                <a:spcPct val="30000"/>
              </a:spcBef>
              <a:defRPr sz="1200">
                <a:solidFill>
                  <a:schemeClr val="tx1"/>
                </a:solidFill>
                <a:latin typeface="Arial" panose="020B0604020202020204" pitchFamily="34" charset="0"/>
              </a:defRPr>
            </a:lvl4pPr>
            <a:lvl5pPr marL="2054225" indent="-225425">
              <a:spcBef>
                <a:spcPct val="30000"/>
              </a:spcBef>
              <a:defRPr sz="1200">
                <a:solidFill>
                  <a:schemeClr val="tx1"/>
                </a:solidFill>
                <a:latin typeface="Arial" panose="020B0604020202020204" pitchFamily="34" charset="0"/>
              </a:defRPr>
            </a:lvl5pPr>
            <a:lvl6pPr marL="2511425" indent="-225425" eaLnBrk="0" fontAlgn="base" hangingPunct="0">
              <a:spcBef>
                <a:spcPct val="30000"/>
              </a:spcBef>
              <a:spcAft>
                <a:spcPct val="0"/>
              </a:spcAft>
              <a:defRPr sz="1200">
                <a:solidFill>
                  <a:schemeClr val="tx1"/>
                </a:solidFill>
                <a:latin typeface="Arial" panose="020B0604020202020204" pitchFamily="34" charset="0"/>
              </a:defRPr>
            </a:lvl6pPr>
            <a:lvl7pPr marL="2968625" indent="-225425" eaLnBrk="0" fontAlgn="base" hangingPunct="0">
              <a:spcBef>
                <a:spcPct val="30000"/>
              </a:spcBef>
              <a:spcAft>
                <a:spcPct val="0"/>
              </a:spcAft>
              <a:defRPr sz="1200">
                <a:solidFill>
                  <a:schemeClr val="tx1"/>
                </a:solidFill>
                <a:latin typeface="Arial" panose="020B0604020202020204" pitchFamily="34" charset="0"/>
              </a:defRPr>
            </a:lvl7pPr>
            <a:lvl8pPr marL="3425825" indent="-225425" eaLnBrk="0" fontAlgn="base" hangingPunct="0">
              <a:spcBef>
                <a:spcPct val="30000"/>
              </a:spcBef>
              <a:spcAft>
                <a:spcPct val="0"/>
              </a:spcAft>
              <a:defRPr sz="1200">
                <a:solidFill>
                  <a:schemeClr val="tx1"/>
                </a:solidFill>
                <a:latin typeface="Arial" panose="020B0604020202020204" pitchFamily="34" charset="0"/>
              </a:defRPr>
            </a:lvl8pPr>
            <a:lvl9pPr marL="3883025" indent="-225425"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0CAE5CDE-FACD-464B-A9E6-23B9FA0113EB}" type="slidenum">
              <a:rPr lang="en-GB" altLang="en-US" smtClean="0">
                <a:latin typeface="Times New Roman" panose="02020603050405020304" pitchFamily="18" charset="0"/>
                <a:ea typeface="MS PGothic" panose="020B0600070205080204" pitchFamily="34" charset="-128"/>
              </a:rPr>
              <a:pPr eaLnBrk="0" hangingPunct="0">
                <a:spcBef>
                  <a:spcPct val="0"/>
                </a:spcBef>
              </a:pPr>
              <a:t>20</a:t>
            </a:fld>
            <a:endParaRPr lang="en-GB"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b="1"/>
              <a:t>Read Tayside Protocol - Chronology Guidance, Risk management,  consent and capacity (20 mins)  </a:t>
            </a:r>
            <a:endParaRPr lang="en-US"/>
          </a:p>
          <a:p>
            <a:endParaRPr lang="en-US" b="1"/>
          </a:p>
          <a:p>
            <a:r>
              <a:rPr lang="en-US"/>
              <a:t>•</a:t>
            </a:r>
            <a:r>
              <a:rPr lang="en-US" b="1"/>
              <a:t>Apply the “6 hat thinking” to a situation where you need to make a decision – what do you notice? </a:t>
            </a:r>
            <a:endParaRPr lang="en-US"/>
          </a:p>
          <a:p>
            <a:endParaRPr lang="en-US">
              <a:cs typeface="Calibri"/>
            </a:endParaRPr>
          </a:p>
          <a:p>
            <a:r>
              <a:rPr lang="en-US"/>
              <a:t>•</a:t>
            </a:r>
            <a:r>
              <a:rPr lang="en-US" b="1"/>
              <a:t>Look into / research a learning review and bring some key themes to the group</a:t>
            </a:r>
            <a:endParaRPr lang="en-US"/>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785FA5F8-D23E-404D-A782-416B2B4B581E}" type="slidenum">
              <a:rPr lang="en-GB" smtClean="0"/>
              <a:t>2</a:t>
            </a:fld>
            <a:endParaRPr lang="en-GB"/>
          </a:p>
        </p:txBody>
      </p:sp>
    </p:spTree>
    <p:extLst>
      <p:ext uri="{BB962C8B-B14F-4D97-AF65-F5344CB8AC3E}">
        <p14:creationId xmlns:p14="http://schemas.microsoft.com/office/powerpoint/2010/main" val="3311992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Look at chronology tool</a:t>
            </a:r>
            <a:endParaRPr lang="en-US"/>
          </a:p>
        </p:txBody>
      </p:sp>
      <p:sp>
        <p:nvSpPr>
          <p:cNvPr id="4" name="Slide Number Placeholder 3"/>
          <p:cNvSpPr>
            <a:spLocks noGrp="1"/>
          </p:cNvSpPr>
          <p:nvPr>
            <p:ph type="sldNum" sz="quarter" idx="5"/>
          </p:nvPr>
        </p:nvSpPr>
        <p:spPr/>
        <p:txBody>
          <a:bodyPr/>
          <a:lstStyle/>
          <a:p>
            <a:fld id="{785FA5F8-D23E-404D-A782-416B2B4B581E}" type="slidenum">
              <a:rPr lang="en-GB" smtClean="0"/>
              <a:t>22</a:t>
            </a:fld>
            <a:endParaRPr lang="en-GB"/>
          </a:p>
        </p:txBody>
      </p:sp>
    </p:spTree>
    <p:extLst>
      <p:ext uri="{BB962C8B-B14F-4D97-AF65-F5344CB8AC3E}">
        <p14:creationId xmlns:p14="http://schemas.microsoft.com/office/powerpoint/2010/main" val="2550904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 – proven or known to be true – how</a:t>
            </a:r>
          </a:p>
          <a:p>
            <a:r>
              <a:rPr lang="en-US"/>
              <a:t>Opinion – a view of judgement formed about something not necessarily based on fact or knowledge</a:t>
            </a:r>
          </a:p>
          <a:p>
            <a:r>
              <a:rPr lang="en-US"/>
              <a:t>Judgement – the ability to make considered decision or come to sensible conclusions</a:t>
            </a:r>
          </a:p>
          <a:p>
            <a:endParaRPr lang="en-US"/>
          </a:p>
          <a:p>
            <a:r>
              <a:rPr lang="en-US"/>
              <a:t>A Chronology is an analytical tool – a chronology keeps the focus on the person and allows us to see what bits of information we need to pull apart to see the </a:t>
            </a:r>
            <a:r>
              <a:rPr lang="en-US" err="1"/>
              <a:t>compotentn</a:t>
            </a:r>
            <a:r>
              <a:rPr lang="en-US"/>
              <a:t> parts and how they relate to each other – thinking about the how and why not merely the what as in a case note</a:t>
            </a:r>
          </a:p>
        </p:txBody>
      </p:sp>
      <p:sp>
        <p:nvSpPr>
          <p:cNvPr id="4" name="Slide Number Placeholder 3"/>
          <p:cNvSpPr>
            <a:spLocks noGrp="1"/>
          </p:cNvSpPr>
          <p:nvPr>
            <p:ph type="sldNum" sz="quarter" idx="5"/>
          </p:nvPr>
        </p:nvSpPr>
        <p:spPr/>
        <p:txBody>
          <a:bodyPr/>
          <a:lstStyle/>
          <a:p>
            <a:fld id="{785FA5F8-D23E-404D-A782-416B2B4B581E}" type="slidenum">
              <a:rPr lang="en-GB" smtClean="0"/>
              <a:t>23</a:t>
            </a:fld>
            <a:endParaRPr lang="en-GB"/>
          </a:p>
        </p:txBody>
      </p:sp>
    </p:spTree>
    <p:extLst>
      <p:ext uri="{BB962C8B-B14F-4D97-AF65-F5344CB8AC3E}">
        <p14:creationId xmlns:p14="http://schemas.microsoft.com/office/powerpoint/2010/main" val="1620971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a:latin typeface="Arial" panose="020B0604020202020204" pitchFamily="34" charset="0"/>
                <a:cs typeface="Arial" panose="020B0604020202020204" pitchFamily="34" charset="0"/>
              </a:rPr>
              <a:t>*If intention is to evidence either unwillingness / unable to engage, </a:t>
            </a:r>
            <a:r>
              <a:rPr lang="en-GB" sz="1400" b="1" i="0" u="none" strike="noStrike" kern="1200" baseline="0">
                <a:solidFill>
                  <a:schemeClr val="tx1"/>
                </a:solidFill>
                <a:latin typeface="Arial" panose="020B0604020202020204" pitchFamily="34" charset="0"/>
                <a:ea typeface="+mn-ea"/>
                <a:cs typeface="Arial" panose="020B0604020202020204" pitchFamily="34" charset="0"/>
              </a:rPr>
              <a:t>group together e.g. between April–June 2020 there were 23 arranged appointments offered but individual was available/ attended for 10. Indicate whether a plausible reason for missed appointments had been provided e.g. someone with depression might say that they were in a deep depressive state and this is consistent with their illness (indicates plausibility but might not suggest unwillingness to engage but might highlight their MH is affecting their ability to use support available consistently- unable to engage).</a:t>
            </a:r>
          </a:p>
          <a:p>
            <a:r>
              <a:rPr lang="en-GB" sz="1400" b="1" i="0" u="none" strike="noStrike" kern="1200" baseline="0">
                <a:solidFill>
                  <a:schemeClr val="tx1"/>
                </a:solidFill>
                <a:latin typeface="Arial" panose="020B0604020202020204" pitchFamily="34" charset="0"/>
                <a:ea typeface="+mn-ea"/>
                <a:cs typeface="Arial" panose="020B0604020202020204" pitchFamily="34" charset="0"/>
              </a:rPr>
              <a:t>Group together contacts with emergency services- e.g. someone who calls police, ambulance and uses GP and A &amp; E very frequently. Record the visits between this date and that date, similar to the home visits. Only record emergency services contacts if there is something significant about them. </a:t>
            </a:r>
          </a:p>
        </p:txBody>
      </p:sp>
      <p:sp>
        <p:nvSpPr>
          <p:cNvPr id="4" name="Slide Number Placeholder 3"/>
          <p:cNvSpPr>
            <a:spLocks noGrp="1"/>
          </p:cNvSpPr>
          <p:nvPr>
            <p:ph type="sldNum" sz="quarter" idx="5"/>
          </p:nvPr>
        </p:nvSpPr>
        <p:spPr/>
        <p:txBody>
          <a:bodyPr/>
          <a:lstStyle/>
          <a:p>
            <a:fld id="{34454E3F-873B-4B11-81D9-908791B880CD}" type="slidenum">
              <a:rPr lang="en-GB" smtClean="0"/>
              <a:t>24</a:t>
            </a:fld>
            <a:endParaRPr lang="en-GB"/>
          </a:p>
        </p:txBody>
      </p:sp>
    </p:spTree>
    <p:extLst>
      <p:ext uri="{BB962C8B-B14F-4D97-AF65-F5344CB8AC3E}">
        <p14:creationId xmlns:p14="http://schemas.microsoft.com/office/powerpoint/2010/main" val="3091555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During these sessions we have discussed many learning reviews;</a:t>
            </a:r>
          </a:p>
          <a:p>
            <a:endParaRPr lang="en-GB">
              <a:ea typeface="Calibri"/>
              <a:cs typeface="Calibri"/>
            </a:endParaRPr>
          </a:p>
          <a:p>
            <a:r>
              <a:rPr lang="en-GB">
                <a:ea typeface="Calibri"/>
                <a:cs typeface="Calibri"/>
              </a:rPr>
              <a:t>Mrs A</a:t>
            </a:r>
          </a:p>
          <a:p>
            <a:r>
              <a:rPr lang="en-GB">
                <a:ea typeface="Calibri"/>
                <a:cs typeface="Calibri"/>
              </a:rPr>
              <a:t>AB</a:t>
            </a:r>
          </a:p>
          <a:p>
            <a:r>
              <a:rPr lang="en-GB">
                <a:ea typeface="Calibri"/>
                <a:cs typeface="Calibri"/>
              </a:rPr>
              <a:t>Margaret Fleming</a:t>
            </a:r>
          </a:p>
          <a:p>
            <a:r>
              <a:rPr lang="en-GB">
                <a:ea typeface="Calibri"/>
                <a:cs typeface="Calibri"/>
              </a:rPr>
              <a:t>P19</a:t>
            </a:r>
          </a:p>
          <a:p>
            <a:r>
              <a:rPr lang="en-GB">
                <a:ea typeface="Calibri"/>
                <a:cs typeface="Calibri"/>
              </a:rPr>
              <a:t>Steven Hoskins</a:t>
            </a:r>
          </a:p>
          <a:p>
            <a:r>
              <a:rPr lang="en-GB">
                <a:ea typeface="Calibri"/>
                <a:cs typeface="Calibri"/>
              </a:rPr>
              <a:t>Miss X</a:t>
            </a:r>
          </a:p>
        </p:txBody>
      </p:sp>
      <p:sp>
        <p:nvSpPr>
          <p:cNvPr id="4" name="Slide Number Placeholder 3"/>
          <p:cNvSpPr>
            <a:spLocks noGrp="1"/>
          </p:cNvSpPr>
          <p:nvPr>
            <p:ph type="sldNum" sz="quarter" idx="5"/>
          </p:nvPr>
        </p:nvSpPr>
        <p:spPr/>
        <p:txBody>
          <a:bodyPr/>
          <a:lstStyle/>
          <a:p>
            <a:fld id="{785FA5F8-D23E-404D-A782-416B2B4B581E}" type="slidenum">
              <a:rPr lang="en-GB" smtClean="0"/>
              <a:t>25</a:t>
            </a:fld>
            <a:endParaRPr lang="en-GB"/>
          </a:p>
        </p:txBody>
      </p:sp>
    </p:spTree>
    <p:extLst>
      <p:ext uri="{BB962C8B-B14F-4D97-AF65-F5344CB8AC3E}">
        <p14:creationId xmlns:p14="http://schemas.microsoft.com/office/powerpoint/2010/main" val="244156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5FA5F8-D23E-404D-A782-416B2B4B581E}" type="slidenum">
              <a:rPr lang="en-GB" smtClean="0"/>
              <a:t>27</a:t>
            </a:fld>
            <a:endParaRPr lang="en-GB"/>
          </a:p>
        </p:txBody>
      </p:sp>
    </p:spTree>
    <p:extLst>
      <p:ext uri="{BB962C8B-B14F-4D97-AF65-F5344CB8AC3E}">
        <p14:creationId xmlns:p14="http://schemas.microsoft.com/office/powerpoint/2010/main" val="1321589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What the role of PPA supporting PPASC committee in the LR process </a:t>
            </a:r>
            <a:br>
              <a:rPr lang="en-GB">
                <a:ea typeface="Calibri"/>
                <a:cs typeface="+mn-lt"/>
              </a:rPr>
            </a:br>
            <a:r>
              <a:rPr lang="en-GB">
                <a:ea typeface="Calibri"/>
                <a:cs typeface="Calibri"/>
              </a:rPr>
              <a:t>commissioning role, shared guidance available for Dundee &amp; Angus.</a:t>
            </a:r>
            <a:br>
              <a:rPr lang="en-GB">
                <a:ea typeface="Calibri"/>
                <a:cs typeface="+mn-lt"/>
              </a:rPr>
            </a:br>
            <a:r>
              <a:rPr lang="en-GB">
                <a:ea typeface="Calibri"/>
                <a:cs typeface="Calibri"/>
              </a:rPr>
              <a:t>Your decisions need to be defensible and show the decisions have been well made. </a:t>
            </a:r>
            <a:br>
              <a:rPr lang="en-GB">
                <a:ea typeface="Calibri"/>
                <a:cs typeface="+mn-lt"/>
              </a:rPr>
            </a:br>
            <a:r>
              <a:rPr lang="en-GB">
                <a:ea typeface="Calibri"/>
                <a:cs typeface="Calibri"/>
              </a:rPr>
              <a:t>Don't rely on your word against another person.</a:t>
            </a:r>
            <a:br>
              <a:rPr lang="en-GB">
                <a:ea typeface="Calibri"/>
                <a:cs typeface="+mn-lt"/>
              </a:rPr>
            </a:br>
            <a:r>
              <a:rPr lang="en-GB">
                <a:ea typeface="Calibri"/>
                <a:cs typeface="Calibri"/>
              </a:rPr>
              <a:t>Always looking at the what we could do better stuff not blaming people – processes and systems more than personal improvements.</a:t>
            </a:r>
          </a:p>
        </p:txBody>
      </p:sp>
      <p:sp>
        <p:nvSpPr>
          <p:cNvPr id="4" name="Slide Number Placeholder 3"/>
          <p:cNvSpPr>
            <a:spLocks noGrp="1"/>
          </p:cNvSpPr>
          <p:nvPr>
            <p:ph type="sldNum" sz="quarter" idx="10"/>
          </p:nvPr>
        </p:nvSpPr>
        <p:spPr/>
        <p:txBody>
          <a:bodyPr/>
          <a:lstStyle/>
          <a:p>
            <a:fld id="{785FA5F8-D23E-404D-A782-416B2B4B581E}" type="slidenum">
              <a:rPr lang="en-GB" smtClean="0"/>
              <a:t>28</a:t>
            </a:fld>
            <a:endParaRPr lang="en-GB"/>
          </a:p>
        </p:txBody>
      </p:sp>
    </p:spTree>
    <p:extLst>
      <p:ext uri="{BB962C8B-B14F-4D97-AF65-F5344CB8AC3E}">
        <p14:creationId xmlns:p14="http://schemas.microsoft.com/office/powerpoint/2010/main" val="2965955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t>Nobel Prize-winning decision researcher Herbert Simon argued that in order to understand human decision-making, it is necessary to examine both the individual decision-maker and their decision environment.</a:t>
            </a:r>
          </a:p>
          <a:p>
            <a:pPr marL="0" indent="0">
              <a:buNone/>
            </a:pPr>
            <a:endParaRPr lang="en-GB"/>
          </a:p>
          <a:p>
            <a:r>
              <a:rPr lang="en-GB"/>
              <a:t>High-profile decision making can generate considerable anxiety in both practitioners and managers. This anxiety can increase the likelihood of organisational defences (Cooper and Whittaker, 2016) and risk of practitioners engaging in defensive practice (</a:t>
            </a:r>
            <a:r>
              <a:rPr lang="en-GB" err="1"/>
              <a:t>wittaker</a:t>
            </a:r>
            <a:r>
              <a:rPr lang="en-GB"/>
              <a:t> and Harvard, 2016)A key aspect of the interaction is between practitioners and managers. A key aspect of the interaction between the decision-maker and the environment is the relationship between practitioners and their managers. </a:t>
            </a:r>
          </a:p>
          <a:p>
            <a:pPr marL="0" indent="0">
              <a:buNone/>
            </a:pPr>
            <a:endParaRPr lang="en-GB"/>
          </a:p>
          <a:p>
            <a:pPr marL="0" indent="0">
              <a:buNone/>
            </a:pPr>
            <a:r>
              <a:rPr lang="en-GB"/>
              <a:t>Equally important is the fact that we make many judgements where we recommend a course of action even if we do not make the final decision (Taylor, </a:t>
            </a:r>
            <a:r>
              <a:rPr lang="en-GB">
                <a:hlinkClick r:id="rId3"/>
              </a:rPr>
              <a:t>2017a</a:t>
            </a:r>
            <a:r>
              <a:rPr lang="en-GB"/>
              <a:t> Taylor, B. J. (2017a). </a:t>
            </a:r>
            <a:r>
              <a:rPr lang="en-GB" i="1"/>
              <a:t>Decision making, assessment and risk in social work</a:t>
            </a:r>
            <a:r>
              <a:rPr lang="en-GB"/>
              <a:t> (3rd ed.). London: Sage. </a:t>
            </a:r>
            <a:r>
              <a:rPr lang="en-GB">
                <a:hlinkClick r:id="rId4"/>
              </a:rPr>
              <a:t>[Google Scholar]</a:t>
            </a:r>
            <a:r>
              <a:rPr lang="en-GB"/>
              <a:t>).</a:t>
            </a:r>
          </a:p>
          <a:p>
            <a:pPr marL="0" indent="0">
              <a:buNone/>
            </a:pPr>
            <a:endParaRPr lang="en-GB"/>
          </a:p>
          <a:p>
            <a:r>
              <a:rPr lang="en-GB"/>
              <a:t>GPJ tries to address this complexity through epistemically responsible processes of critical thinking and reflection on an individual level. Practitioners should be able, and should expect, to give detailed accounts of how they have reached a decision; that is, they must demonstrate epistemic responsibility by showing how their analysis meets the criteria of coherence, good reasons, and a sense of ‘fit’ with the available best evidence. Such accounts will also include an honest appraisal of what is not known, what does not ‘fit’, and any uncertainties about the validity of the reasoning process - and this will not be possible in a culture of fear, compliance or blame.</a:t>
            </a:r>
          </a:p>
          <a:p>
            <a:r>
              <a:rPr lang="en-GB"/>
              <a:t> Vi b e k e , S . , &amp; Turney, D. (2017). The role of professional judgement in social work assessment: a comparison between Norway and England. European Journal of Social Work, 20(1), 112-124. https://doi.org/10.1080/13691457.2016.1185701 </a:t>
            </a:r>
          </a:p>
          <a:p>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29</a:t>
            </a:fld>
            <a:endParaRPr lang="en-GB"/>
          </a:p>
        </p:txBody>
      </p:sp>
    </p:spTree>
    <p:extLst>
      <p:ext uri="{BB962C8B-B14F-4D97-AF65-F5344CB8AC3E}">
        <p14:creationId xmlns:p14="http://schemas.microsoft.com/office/powerpoint/2010/main" val="3179659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panose="020B0604020202020204" pitchFamily="34" charset="0"/>
                <a:cs typeface="Arial" panose="020B0604020202020204" pitchFamily="34" charset="0"/>
              </a:rPr>
              <a:t>Diagram source:</a:t>
            </a:r>
            <a:r>
              <a:rPr lang="en-GB" b="1" baseline="0">
                <a:latin typeface="Arial" panose="020B0604020202020204" pitchFamily="34" charset="0"/>
                <a:cs typeface="Arial" panose="020B0604020202020204" pitchFamily="34" charset="0"/>
              </a:rPr>
              <a:t>  Care Knowledge. Safeguarding adults in decision making. </a:t>
            </a:r>
            <a:r>
              <a:rPr lang="en-GB" b="1">
                <a:latin typeface="Arial" panose="020B0604020202020204" pitchFamily="34" charset="0"/>
                <a:cs typeface="Arial" panose="020B0604020202020204" pitchFamily="34" charset="0"/>
              </a:rPr>
              <a:t>Defensible decisions are also constructive decisions when they are based on clear reasoning.</a:t>
            </a:r>
            <a:endParaRPr lang="en-GB" b="1" baseline="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Ensure decisions are grounded in the evidence.</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 </a:t>
            </a:r>
            <a:r>
              <a:rPr lang="en-GB" b="1" u="sng">
                <a:latin typeface="Arial" panose="020B0604020202020204" pitchFamily="34" charset="0"/>
                <a:cs typeface="Arial" panose="020B0604020202020204" pitchFamily="34" charset="0"/>
              </a:rPr>
              <a:t>Structured professional </a:t>
            </a:r>
            <a:r>
              <a:rPr lang="en-GB" b="1">
                <a:latin typeface="Arial" panose="020B0604020202020204" pitchFamily="34" charset="0"/>
                <a:cs typeface="Arial" panose="020B0604020202020204" pitchFamily="34" charset="0"/>
              </a:rPr>
              <a:t>assessment.</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Collect, verify and thoroughly evaluate information.</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Record and account for your decision making- </a:t>
            </a:r>
            <a:r>
              <a:rPr lang="en-GB" sz="1100" b="1">
                <a:latin typeface="Arial" panose="020B0604020202020204" pitchFamily="34" charset="0"/>
                <a:cs typeface="Arial" panose="020B0604020202020204" pitchFamily="34" charset="0"/>
              </a:rPr>
              <a:t>see next slide.</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Communicate with relevant others, seek information you do not have.</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Stay within agency policies and procedures.</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Take all reasonable steps.</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Match risk management interventions to risk factors- </a:t>
            </a:r>
            <a:r>
              <a:rPr lang="en-GB" sz="1100" b="1">
                <a:latin typeface="Arial" panose="020B0604020202020204" pitchFamily="34" charset="0"/>
                <a:cs typeface="Arial" panose="020B0604020202020204" pitchFamily="34" charset="0"/>
              </a:rPr>
              <a:t>in keeping with Human Rights and principles of legislation used</a:t>
            </a:r>
            <a:r>
              <a:rPr lang="en-GB" b="1">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Maintain contact with person set within agency guidelines.</a:t>
            </a:r>
          </a:p>
          <a:p>
            <a:pPr marL="171450" indent="-171450">
              <a:buFont typeface="Arial" panose="020B0604020202020204" pitchFamily="34" charset="0"/>
              <a:buChar char="•"/>
            </a:pPr>
            <a:r>
              <a:rPr lang="en-GB" b="1">
                <a:latin typeface="Arial" panose="020B0604020202020204" pitchFamily="34" charset="0"/>
                <a:cs typeface="Arial" panose="020B0604020202020204" pitchFamily="34" charset="0"/>
              </a:rPr>
              <a:t>Respond to escalating risk, deteriorating behaviour/ circumstances; and non/ disguised compliance.</a:t>
            </a:r>
          </a:p>
          <a:p>
            <a:endParaRPr lang="en-GB"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601A8FB-FFCE-4EBA-BF36-8CBC2F1F2B59}" type="slidenum">
              <a:rPr lang="en-GB" smtClean="0"/>
              <a:pPr>
                <a:defRPr/>
              </a:pPr>
              <a:t>30</a:t>
            </a:fld>
            <a:endParaRPr lang="en-GB"/>
          </a:p>
        </p:txBody>
      </p:sp>
    </p:spTree>
    <p:extLst>
      <p:ext uri="{BB962C8B-B14F-4D97-AF65-F5344CB8AC3E}">
        <p14:creationId xmlns:p14="http://schemas.microsoft.com/office/powerpoint/2010/main" val="1131494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31</a:t>
            </a:fld>
            <a:endParaRPr lang="en-GB"/>
          </a:p>
        </p:txBody>
      </p:sp>
    </p:spTree>
    <p:extLst>
      <p:ext uri="{BB962C8B-B14F-4D97-AF65-F5344CB8AC3E}">
        <p14:creationId xmlns:p14="http://schemas.microsoft.com/office/powerpoint/2010/main" val="140693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32</a:t>
            </a:fld>
            <a:endParaRPr lang="en-GB"/>
          </a:p>
        </p:txBody>
      </p:sp>
    </p:spTree>
    <p:extLst>
      <p:ext uri="{BB962C8B-B14F-4D97-AF65-F5344CB8AC3E}">
        <p14:creationId xmlns:p14="http://schemas.microsoft.com/office/powerpoint/2010/main" val="54908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5FA5F8-D23E-404D-A782-416B2B4B581E}" type="slidenum">
              <a:rPr lang="en-GB" smtClean="0"/>
              <a:t>3</a:t>
            </a:fld>
            <a:endParaRPr lang="en-GB"/>
          </a:p>
        </p:txBody>
      </p:sp>
    </p:spTree>
    <p:extLst>
      <p:ext uri="{BB962C8B-B14F-4D97-AF65-F5344CB8AC3E}">
        <p14:creationId xmlns:p14="http://schemas.microsoft.com/office/powerpoint/2010/main" val="76034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about the decision making of the</a:t>
            </a:r>
            <a:r>
              <a:rPr lang="en-GB" baseline="0"/>
              <a:t> adult at risk?</a:t>
            </a:r>
          </a:p>
          <a:p>
            <a:r>
              <a:rPr lang="en-GB" baseline="0"/>
              <a:t>Resources…</a:t>
            </a:r>
          </a:p>
          <a:p>
            <a:r>
              <a:rPr lang="en-GB" baseline="0"/>
              <a:t>Bias…</a:t>
            </a:r>
          </a:p>
          <a:p>
            <a:r>
              <a:rPr lang="en-GB" baseline="0"/>
              <a:t>Past experience…etc. etc. </a:t>
            </a:r>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4</a:t>
            </a:fld>
            <a:endParaRPr lang="en-GB"/>
          </a:p>
        </p:txBody>
      </p:sp>
    </p:spTree>
    <p:extLst>
      <p:ext uri="{BB962C8B-B14F-4D97-AF65-F5344CB8AC3E}">
        <p14:creationId xmlns:p14="http://schemas.microsoft.com/office/powerpoint/2010/main" val="263372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4 Case Studies (7 minutes) </a:t>
            </a:r>
          </a:p>
          <a:p>
            <a:r>
              <a:rPr lang="en-GB"/>
              <a:t>Group scores </a:t>
            </a:r>
          </a:p>
          <a:p>
            <a:r>
              <a:rPr lang="en-GB"/>
              <a:t>What was affecting my decision making </a:t>
            </a:r>
          </a:p>
        </p:txBody>
      </p:sp>
      <p:sp>
        <p:nvSpPr>
          <p:cNvPr id="4" name="Slide Number Placeholder 3"/>
          <p:cNvSpPr>
            <a:spLocks noGrp="1"/>
          </p:cNvSpPr>
          <p:nvPr>
            <p:ph type="sldNum" sz="quarter" idx="10"/>
          </p:nvPr>
        </p:nvSpPr>
        <p:spPr/>
        <p:txBody>
          <a:bodyPr/>
          <a:lstStyle/>
          <a:p>
            <a:fld id="{785FA5F8-D23E-404D-A782-416B2B4B581E}" type="slidenum">
              <a:rPr lang="en-GB" smtClean="0"/>
              <a:t>5</a:t>
            </a:fld>
            <a:endParaRPr lang="en-GB"/>
          </a:p>
        </p:txBody>
      </p:sp>
    </p:spTree>
    <p:extLst>
      <p:ext uri="{BB962C8B-B14F-4D97-AF65-F5344CB8AC3E}">
        <p14:creationId xmlns:p14="http://schemas.microsoft.com/office/powerpoint/2010/main" val="52828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6</a:t>
            </a:fld>
            <a:endParaRPr lang="en-GB"/>
          </a:p>
        </p:txBody>
      </p:sp>
    </p:spTree>
    <p:extLst>
      <p:ext uri="{BB962C8B-B14F-4D97-AF65-F5344CB8AC3E}">
        <p14:creationId xmlns:p14="http://schemas.microsoft.com/office/powerpoint/2010/main" val="37134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Autonomy vs Protection tensions and dilemmas </a:t>
            </a:r>
          </a:p>
        </p:txBody>
      </p:sp>
      <p:sp>
        <p:nvSpPr>
          <p:cNvPr id="4" name="Slide Number Placeholder 3"/>
          <p:cNvSpPr>
            <a:spLocks noGrp="1"/>
          </p:cNvSpPr>
          <p:nvPr>
            <p:ph type="sldNum" sz="quarter" idx="10"/>
          </p:nvPr>
        </p:nvSpPr>
        <p:spPr/>
        <p:txBody>
          <a:bodyPr/>
          <a:lstStyle/>
          <a:p>
            <a:fld id="{785FA5F8-D23E-404D-A782-416B2B4B581E}" type="slidenum">
              <a:rPr lang="en-GB" smtClean="0"/>
              <a:t>7</a:t>
            </a:fld>
            <a:endParaRPr lang="en-GB"/>
          </a:p>
        </p:txBody>
      </p:sp>
    </p:spTree>
    <p:extLst>
      <p:ext uri="{BB962C8B-B14F-4D97-AF65-F5344CB8AC3E}">
        <p14:creationId xmlns:p14="http://schemas.microsoft.com/office/powerpoint/2010/main" val="1195069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7059017F-6F77-4440-B253-E64105BA5482}" type="slidenum">
              <a:rPr lang="en-GB" altLang="en-US"/>
              <a:pPr/>
              <a:t>8</a:t>
            </a:fld>
            <a:endParaRPr lang="en-GB" altLang="en-US"/>
          </a:p>
        </p:txBody>
      </p:sp>
      <p:sp>
        <p:nvSpPr>
          <p:cNvPr id="31747" name="Rectangle 2"/>
          <p:cNvSpPr>
            <a:spLocks noGrp="1" noRot="1" noChangeAspect="1" noChangeArrowheads="1" noTextEdit="1"/>
          </p:cNvSpPr>
          <p:nvPr>
            <p:ph type="sldImg"/>
          </p:nvPr>
        </p:nvSpPr>
        <p:spPr>
          <a:xfrm>
            <a:off x="85725" y="650875"/>
            <a:ext cx="6621463" cy="3725863"/>
          </a:xfrm>
          <a:ln/>
        </p:spPr>
      </p:sp>
      <p:sp>
        <p:nvSpPr>
          <p:cNvPr id="31748" name="Rectangle 3"/>
          <p:cNvSpPr>
            <a:spLocks noGrp="1" noChangeArrowheads="1"/>
          </p:cNvSpPr>
          <p:nvPr>
            <p:ph type="body" idx="1"/>
          </p:nvPr>
        </p:nvSpPr>
        <p:spPr>
          <a:noFill/>
        </p:spPr>
        <p:txBody>
          <a:bodyPr/>
          <a:lstStyle/>
          <a:p>
            <a:pPr eaLnBrk="1" hangingPunct="1"/>
            <a:r>
              <a:rPr lang="en-GB" altLang="en-US" b="1">
                <a:latin typeface="Arial" panose="020B0604020202020204" pitchFamily="34" charset="0"/>
                <a:cs typeface="Arial" panose="020B0604020202020204" pitchFamily="34" charset="0"/>
              </a:rPr>
              <a:t>The chronology helps us look back to identify future potentials- we will look at chronology under tools for collating information.</a:t>
            </a:r>
          </a:p>
        </p:txBody>
      </p:sp>
    </p:spTree>
    <p:extLst>
      <p:ext uri="{BB962C8B-B14F-4D97-AF65-F5344CB8AC3E}">
        <p14:creationId xmlns:p14="http://schemas.microsoft.com/office/powerpoint/2010/main" val="207194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9</a:t>
            </a:fld>
            <a:endParaRPr lang="en-GB"/>
          </a:p>
        </p:txBody>
      </p:sp>
    </p:spTree>
    <p:extLst>
      <p:ext uri="{BB962C8B-B14F-4D97-AF65-F5344CB8AC3E}">
        <p14:creationId xmlns:p14="http://schemas.microsoft.com/office/powerpoint/2010/main" val="378935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62FE88-40AB-4F7A-B703-E137691E1EB9}" type="datetimeFigureOut">
              <a:rPr lang="en-GB" smtClean="0"/>
              <a:t>26/05/2025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284543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2FE88-40AB-4F7A-B703-E137691E1EB9}" type="datetimeFigureOut">
              <a:rPr lang="en-GB" smtClean="0"/>
              <a:t>26/05/2025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257447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2FE88-40AB-4F7A-B703-E137691E1EB9}" type="datetimeFigureOut">
              <a:rPr lang="en-GB" smtClean="0"/>
              <a:t>26/05/2025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394092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2FE88-40AB-4F7A-B703-E137691E1EB9}" type="datetimeFigureOut">
              <a:rPr lang="en-GB" smtClean="0"/>
              <a:t>26/05/2025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350566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2FE88-40AB-4F7A-B703-E137691E1EB9}" type="datetimeFigureOut">
              <a:rPr lang="en-GB" smtClean="0"/>
              <a:t>26/05/2025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215335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62FE88-40AB-4F7A-B703-E137691E1EB9}" type="datetimeFigureOut">
              <a:rPr lang="en-GB" smtClean="0"/>
              <a:t>26/05/2025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319966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62FE88-40AB-4F7A-B703-E137691E1EB9}" type="datetimeFigureOut">
              <a:rPr lang="en-GB" smtClean="0"/>
              <a:t>26/05/2025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382117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62FE88-40AB-4F7A-B703-E137691E1EB9}" type="datetimeFigureOut">
              <a:rPr lang="en-GB" smtClean="0"/>
              <a:t>26/05/2025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29568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2FE88-40AB-4F7A-B703-E137691E1EB9}" type="datetimeFigureOut">
              <a:rPr lang="en-GB" smtClean="0"/>
              <a:t>26/05/2025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420296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2FE88-40AB-4F7A-B703-E137691E1EB9}" type="datetimeFigureOut">
              <a:rPr lang="en-GB" smtClean="0"/>
              <a:t>26/05/2025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103440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2FE88-40AB-4F7A-B703-E137691E1EB9}" type="datetimeFigureOut">
              <a:rPr lang="en-GB" smtClean="0"/>
              <a:t>26/05/2025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117171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2FE88-40AB-4F7A-B703-E137691E1EB9}" type="datetimeFigureOut">
              <a:rPr lang="en-GB" smtClean="0"/>
              <a:t>26/05/2025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2054E-0443-431E-A87E-4F0A9B82A1B9}" type="slidenum">
              <a:rPr lang="en-GB" smtClean="0"/>
              <a:t>‹#›</a:t>
            </a:fld>
            <a:endParaRPr lang="en-GB"/>
          </a:p>
        </p:txBody>
      </p:sp>
    </p:spTree>
    <p:extLst>
      <p:ext uri="{BB962C8B-B14F-4D97-AF65-F5344CB8AC3E}">
        <p14:creationId xmlns:p14="http://schemas.microsoft.com/office/powerpoint/2010/main" val="2050788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05989" y="3955546"/>
            <a:ext cx="6541471" cy="1363215"/>
          </a:xfrm>
        </p:spPr>
        <p:txBody>
          <a:bodyPr anchor="t">
            <a:noAutofit/>
          </a:bodyPr>
          <a:lstStyle/>
          <a:p>
            <a:pPr algn="l"/>
            <a:r>
              <a:rPr lang="en-GB" sz="4400" b="1">
                <a:latin typeface="Century Gothic" panose="020B0502020202020204" pitchFamily="34" charset="0"/>
              </a:rPr>
              <a:t>Tayside Adult Support and Protection Defensible Decision-Making </a:t>
            </a:r>
          </a:p>
        </p:txBody>
      </p:sp>
      <p:sp>
        <p:nvSpPr>
          <p:cNvPr id="12" name="Freeform: Shape 11">
            <a:extLst>
              <a:ext uri="{FF2B5EF4-FFF2-40B4-BE49-F238E27FC236}">
                <a16:creationId xmlns:a16="http://schemas.microsoft.com/office/drawing/2014/main" id="{20CB0AEA-B839-46AC-B480-2175561FB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156092" cy="3442494"/>
          </a:xfrm>
          <a:custGeom>
            <a:avLst/>
            <a:gdLst>
              <a:gd name="connsiteX0" fmla="*/ 0 w 3156092"/>
              <a:gd name="connsiteY0" fmla="*/ 0 h 3442494"/>
              <a:gd name="connsiteX1" fmla="*/ 2765641 w 3156092"/>
              <a:gd name="connsiteY1" fmla="*/ 0 h 3442494"/>
              <a:gd name="connsiteX2" fmla="*/ 2781296 w 3156092"/>
              <a:gd name="connsiteY2" fmla="*/ 20935 h 3442494"/>
              <a:gd name="connsiteX3" fmla="*/ 3156092 w 3156092"/>
              <a:gd name="connsiteY3" fmla="*/ 1247934 h 3442494"/>
              <a:gd name="connsiteX4" fmla="*/ 961532 w 3156092"/>
              <a:gd name="connsiteY4" fmla="*/ 3442494 h 3442494"/>
              <a:gd name="connsiteX5" fmla="*/ 107310 w 3156092"/>
              <a:gd name="connsiteY5" fmla="*/ 3270035 h 3442494"/>
              <a:gd name="connsiteX6" fmla="*/ 0 w 3156092"/>
              <a:gd name="connsiteY6" fmla="*/ 3218341 h 344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6092" h="3442494">
                <a:moveTo>
                  <a:pt x="0" y="0"/>
                </a:moveTo>
                <a:lnTo>
                  <a:pt x="2765641" y="0"/>
                </a:lnTo>
                <a:lnTo>
                  <a:pt x="2781296" y="20935"/>
                </a:lnTo>
                <a:cubicBezTo>
                  <a:pt x="3017923" y="371189"/>
                  <a:pt x="3156092" y="793426"/>
                  <a:pt x="3156092" y="1247934"/>
                </a:cubicBezTo>
                <a:cubicBezTo>
                  <a:pt x="3156092" y="2459956"/>
                  <a:pt x="2173554" y="3442494"/>
                  <a:pt x="961532" y="3442494"/>
                </a:cubicBezTo>
                <a:cubicBezTo>
                  <a:pt x="658527" y="3442494"/>
                  <a:pt x="369864" y="3381086"/>
                  <a:pt x="107310" y="3270035"/>
                </a:cubicBezTo>
                <a:lnTo>
                  <a:pt x="0" y="321834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C3318E7-A970-4403-9682-E7D429976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1"/>
            <a:ext cx="3005349" cy="3291750"/>
          </a:xfrm>
          <a:custGeom>
            <a:avLst/>
            <a:gdLst>
              <a:gd name="connsiteX0" fmla="*/ 0 w 3005349"/>
              <a:gd name="connsiteY0" fmla="*/ 0 h 3291750"/>
              <a:gd name="connsiteX1" fmla="*/ 2577617 w 3005349"/>
              <a:gd name="connsiteY1" fmla="*/ 0 h 3291750"/>
              <a:gd name="connsiteX2" fmla="*/ 2656297 w 3005349"/>
              <a:gd name="connsiteY2" fmla="*/ 105217 h 3291750"/>
              <a:gd name="connsiteX3" fmla="*/ 3005349 w 3005349"/>
              <a:gd name="connsiteY3" fmla="*/ 1247934 h 3291750"/>
              <a:gd name="connsiteX4" fmla="*/ 961533 w 3005349"/>
              <a:gd name="connsiteY4" fmla="*/ 3291750 h 3291750"/>
              <a:gd name="connsiteX5" fmla="*/ 165988 w 3005349"/>
              <a:gd name="connsiteY5" fmla="*/ 3131137 h 3291750"/>
              <a:gd name="connsiteX6" fmla="*/ 0 w 3005349"/>
              <a:gd name="connsiteY6" fmla="*/ 3051176 h 329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349" h="3291750">
                <a:moveTo>
                  <a:pt x="0" y="0"/>
                </a:moveTo>
                <a:lnTo>
                  <a:pt x="2577617" y="0"/>
                </a:lnTo>
                <a:lnTo>
                  <a:pt x="2656297" y="105217"/>
                </a:lnTo>
                <a:cubicBezTo>
                  <a:pt x="2876670" y="431412"/>
                  <a:pt x="3005349" y="824646"/>
                  <a:pt x="3005349" y="1247934"/>
                </a:cubicBezTo>
                <a:cubicBezTo>
                  <a:pt x="3005349" y="2376702"/>
                  <a:pt x="2090301" y="3291750"/>
                  <a:pt x="961533" y="3291750"/>
                </a:cubicBezTo>
                <a:cubicBezTo>
                  <a:pt x="679341" y="3291750"/>
                  <a:pt x="410507" y="3234560"/>
                  <a:pt x="165988" y="3131137"/>
                </a:cubicBezTo>
                <a:lnTo>
                  <a:pt x="0" y="305117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B50BB8F-1CF3-4420-A246-F2AE47F17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141" y="459337"/>
            <a:ext cx="3163824" cy="3163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F871D6D-54EF-4FAA-A4E3-1F4D4F8D6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2733" y="623929"/>
            <a:ext cx="2834640" cy="283464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4276725" y="1397474"/>
            <a:ext cx="1914525" cy="1377682"/>
          </a:xfrm>
          <a:prstGeom prst="rect">
            <a:avLst/>
          </a:prstGeom>
        </p:spPr>
      </p:pic>
      <p:sp>
        <p:nvSpPr>
          <p:cNvPr id="20" name="Freeform: Shape 19">
            <a:extLst>
              <a:ext uri="{FF2B5EF4-FFF2-40B4-BE49-F238E27FC236}">
                <a16:creationId xmlns:a16="http://schemas.microsoft.com/office/drawing/2014/main" id="{6E6E2C1E-E9BB-473F-9B15-9231E36D8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6150" y="2364552"/>
            <a:ext cx="3835850" cy="4493449"/>
          </a:xfrm>
          <a:custGeom>
            <a:avLst/>
            <a:gdLst>
              <a:gd name="connsiteX0" fmla="*/ 2839212 w 3835850"/>
              <a:gd name="connsiteY0" fmla="*/ 0 h 4493449"/>
              <a:gd name="connsiteX1" fmla="*/ 3683507 w 3835850"/>
              <a:gd name="connsiteY1" fmla="*/ 127646 h 4493449"/>
              <a:gd name="connsiteX2" fmla="*/ 3835850 w 3835850"/>
              <a:gd name="connsiteY2" fmla="*/ 183404 h 4493449"/>
              <a:gd name="connsiteX3" fmla="*/ 3835850 w 3835850"/>
              <a:gd name="connsiteY3" fmla="*/ 4493449 h 4493449"/>
              <a:gd name="connsiteX4" fmla="*/ 534850 w 3835850"/>
              <a:gd name="connsiteY4" fmla="*/ 4493449 h 4493449"/>
              <a:gd name="connsiteX5" fmla="*/ 484893 w 3835850"/>
              <a:gd name="connsiteY5" fmla="*/ 4426642 h 4493449"/>
              <a:gd name="connsiteX6" fmla="*/ 0 w 3835850"/>
              <a:gd name="connsiteY6" fmla="*/ 2839212 h 4493449"/>
              <a:gd name="connsiteX7" fmla="*/ 2839212 w 3835850"/>
              <a:gd name="connsiteY7" fmla="*/ 0 h 449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5850" h="4493449">
                <a:moveTo>
                  <a:pt x="2839212" y="0"/>
                </a:moveTo>
                <a:cubicBezTo>
                  <a:pt x="3133222" y="0"/>
                  <a:pt x="3416794" y="44689"/>
                  <a:pt x="3683507" y="127646"/>
                </a:cubicBezTo>
                <a:lnTo>
                  <a:pt x="3835850" y="183404"/>
                </a:lnTo>
                <a:lnTo>
                  <a:pt x="3835850" y="4493449"/>
                </a:lnTo>
                <a:lnTo>
                  <a:pt x="534850" y="4493449"/>
                </a:lnTo>
                <a:lnTo>
                  <a:pt x="484893" y="4426642"/>
                </a:lnTo>
                <a:cubicBezTo>
                  <a:pt x="178757" y="3973501"/>
                  <a:pt x="0" y="3427232"/>
                  <a:pt x="0" y="2839212"/>
                </a:cubicBezTo>
                <a:cubicBezTo>
                  <a:pt x="0" y="1271159"/>
                  <a:pt x="1271159" y="0"/>
                  <a:pt x="28392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864C5F7-9C3C-44B2-B562-3C9187F97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7371" y="1"/>
            <a:ext cx="3986784" cy="2427765"/>
          </a:xfrm>
          <a:custGeom>
            <a:avLst/>
            <a:gdLst>
              <a:gd name="connsiteX0" fmla="*/ 48890 w 3986784"/>
              <a:gd name="connsiteY0" fmla="*/ 0 h 2427765"/>
              <a:gd name="connsiteX1" fmla="*/ 3937894 w 3986784"/>
              <a:gd name="connsiteY1" fmla="*/ 0 h 2427765"/>
              <a:gd name="connsiteX2" fmla="*/ 3946285 w 3986784"/>
              <a:gd name="connsiteY2" fmla="*/ 32635 h 2427765"/>
              <a:gd name="connsiteX3" fmla="*/ 3986784 w 3986784"/>
              <a:gd name="connsiteY3" fmla="*/ 434373 h 2427765"/>
              <a:gd name="connsiteX4" fmla="*/ 1993392 w 3986784"/>
              <a:gd name="connsiteY4" fmla="*/ 2427765 h 2427765"/>
              <a:gd name="connsiteX5" fmla="*/ 0 w 3986784"/>
              <a:gd name="connsiteY5" fmla="*/ 434373 h 2427765"/>
              <a:gd name="connsiteX6" fmla="*/ 40499 w 3986784"/>
              <a:gd name="connsiteY6" fmla="*/ 32635 h 24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6784" h="2427765">
                <a:moveTo>
                  <a:pt x="48890" y="0"/>
                </a:moveTo>
                <a:lnTo>
                  <a:pt x="3937894" y="0"/>
                </a:lnTo>
                <a:lnTo>
                  <a:pt x="3946285" y="32635"/>
                </a:lnTo>
                <a:cubicBezTo>
                  <a:pt x="3972839" y="162400"/>
                  <a:pt x="3986784" y="296758"/>
                  <a:pt x="3986784" y="434373"/>
                </a:cubicBezTo>
                <a:cubicBezTo>
                  <a:pt x="3986784" y="1535293"/>
                  <a:pt x="3094312" y="2427765"/>
                  <a:pt x="1993392" y="2427765"/>
                </a:cubicBezTo>
                <a:cubicBezTo>
                  <a:pt x="892472" y="2427765"/>
                  <a:pt x="0" y="1535293"/>
                  <a:pt x="0" y="434373"/>
                </a:cubicBezTo>
                <a:cubicBezTo>
                  <a:pt x="0" y="296758"/>
                  <a:pt x="13945" y="162400"/>
                  <a:pt x="40499" y="32635"/>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C633F89-CD86-4B32-ACC7-76B3DFFBF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1962" y="3"/>
            <a:ext cx="3657600" cy="2263173"/>
          </a:xfrm>
          <a:custGeom>
            <a:avLst/>
            <a:gdLst>
              <a:gd name="connsiteX0" fmla="*/ 54075 w 3657600"/>
              <a:gd name="connsiteY0" fmla="*/ 0 h 2263173"/>
              <a:gd name="connsiteX1" fmla="*/ 3603525 w 3657600"/>
              <a:gd name="connsiteY1" fmla="*/ 0 h 2263173"/>
              <a:gd name="connsiteX2" fmla="*/ 3620445 w 3657600"/>
              <a:gd name="connsiteY2" fmla="*/ 65806 h 2263173"/>
              <a:gd name="connsiteX3" fmla="*/ 3657600 w 3657600"/>
              <a:gd name="connsiteY3" fmla="*/ 434373 h 2263173"/>
              <a:gd name="connsiteX4" fmla="*/ 1828800 w 3657600"/>
              <a:gd name="connsiteY4" fmla="*/ 2263173 h 2263173"/>
              <a:gd name="connsiteX5" fmla="*/ 0 w 3657600"/>
              <a:gd name="connsiteY5" fmla="*/ 434373 h 2263173"/>
              <a:gd name="connsiteX6" fmla="*/ 37155 w 3657600"/>
              <a:gd name="connsiteY6" fmla="*/ 65806 h 226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2263173">
                <a:moveTo>
                  <a:pt x="54075" y="0"/>
                </a:moveTo>
                <a:lnTo>
                  <a:pt x="3603525" y="0"/>
                </a:lnTo>
                <a:lnTo>
                  <a:pt x="3620445" y="65806"/>
                </a:lnTo>
                <a:cubicBezTo>
                  <a:pt x="3644807" y="184856"/>
                  <a:pt x="3657600" y="308121"/>
                  <a:pt x="3657600" y="434373"/>
                </a:cubicBezTo>
                <a:cubicBezTo>
                  <a:pt x="3657600" y="1444391"/>
                  <a:pt x="2838818" y="2263173"/>
                  <a:pt x="1828800" y="2263173"/>
                </a:cubicBezTo>
                <a:cubicBezTo>
                  <a:pt x="818782" y="2263173"/>
                  <a:pt x="0" y="1444391"/>
                  <a:pt x="0" y="434373"/>
                </a:cubicBezTo>
                <a:cubicBezTo>
                  <a:pt x="0" y="308121"/>
                  <a:pt x="12794" y="184856"/>
                  <a:pt x="37155" y="6580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C684BB5A-9B2C-40C0-A8F4-C812CDB9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0674" y="2529078"/>
            <a:ext cx="3671324" cy="4328922"/>
          </a:xfrm>
          <a:custGeom>
            <a:avLst/>
            <a:gdLst>
              <a:gd name="connsiteX0" fmla="*/ 2674686 w 3671324"/>
              <a:gd name="connsiteY0" fmla="*/ 0 h 4328922"/>
              <a:gd name="connsiteX1" fmla="*/ 3470056 w 3671324"/>
              <a:gd name="connsiteY1" fmla="*/ 120249 h 4328922"/>
              <a:gd name="connsiteX2" fmla="*/ 3671324 w 3671324"/>
              <a:gd name="connsiteY2" fmla="*/ 193914 h 4328922"/>
              <a:gd name="connsiteX3" fmla="*/ 3671324 w 3671324"/>
              <a:gd name="connsiteY3" fmla="*/ 4328922 h 4328922"/>
              <a:gd name="connsiteX4" fmla="*/ 575538 w 3671324"/>
              <a:gd name="connsiteY4" fmla="*/ 4328922 h 4328922"/>
              <a:gd name="connsiteX5" fmla="*/ 456795 w 3671324"/>
              <a:gd name="connsiteY5" fmla="*/ 4170129 h 4328922"/>
              <a:gd name="connsiteX6" fmla="*/ 0 w 3671324"/>
              <a:gd name="connsiteY6" fmla="*/ 2674686 h 4328922"/>
              <a:gd name="connsiteX7" fmla="*/ 2674686 w 3671324"/>
              <a:gd name="connsiteY7" fmla="*/ 0 h 432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1324" h="4328922">
                <a:moveTo>
                  <a:pt x="2674686" y="0"/>
                </a:moveTo>
                <a:cubicBezTo>
                  <a:pt x="2951659" y="0"/>
                  <a:pt x="3218799" y="42100"/>
                  <a:pt x="3470056" y="120249"/>
                </a:cubicBezTo>
                <a:lnTo>
                  <a:pt x="3671324" y="193914"/>
                </a:lnTo>
                <a:lnTo>
                  <a:pt x="3671324" y="4328922"/>
                </a:lnTo>
                <a:lnTo>
                  <a:pt x="575538" y="4328922"/>
                </a:lnTo>
                <a:lnTo>
                  <a:pt x="456795" y="4170129"/>
                </a:lnTo>
                <a:cubicBezTo>
                  <a:pt x="168398" y="3743246"/>
                  <a:pt x="0" y="3228632"/>
                  <a:pt x="0" y="2674686"/>
                </a:cubicBezTo>
                <a:cubicBezTo>
                  <a:pt x="0" y="1197498"/>
                  <a:pt x="1197498" y="0"/>
                  <a:pt x="267468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4"/>
          <a:stretch>
            <a:fillRect/>
          </a:stretch>
        </p:blipFill>
        <p:spPr>
          <a:xfrm>
            <a:off x="9370670" y="3819983"/>
            <a:ext cx="2633045" cy="2572655"/>
          </a:xfrm>
          <a:prstGeom prst="rect">
            <a:avLst/>
          </a:prstGeom>
        </p:spPr>
      </p:pic>
      <p:pic>
        <p:nvPicPr>
          <p:cNvPr id="6" name="Picture 5" descr="A logo with colorful people&#10;&#10;Description automatically generated">
            <a:extLst>
              <a:ext uri="{FF2B5EF4-FFF2-40B4-BE49-F238E27FC236}">
                <a16:creationId xmlns:a16="http://schemas.microsoft.com/office/drawing/2014/main" id="{CF2FCBAD-CC4E-D943-6FF2-A74D48283B1C}"/>
              </a:ext>
            </a:extLst>
          </p:cNvPr>
          <p:cNvPicPr>
            <a:picLocks noChangeAspect="1"/>
          </p:cNvPicPr>
          <p:nvPr/>
        </p:nvPicPr>
        <p:blipFill>
          <a:blip r:embed="rId5"/>
          <a:stretch>
            <a:fillRect/>
          </a:stretch>
        </p:blipFill>
        <p:spPr>
          <a:xfrm>
            <a:off x="273642" y="805832"/>
            <a:ext cx="2190750" cy="1552575"/>
          </a:xfrm>
          <a:prstGeom prst="rect">
            <a:avLst/>
          </a:prstGeom>
        </p:spPr>
      </p:pic>
      <p:pic>
        <p:nvPicPr>
          <p:cNvPr id="10" name="Picture 9" descr="A logo with two people holding hands&#10;&#10;AI-generated content may be incorrect.">
            <a:extLst>
              <a:ext uri="{FF2B5EF4-FFF2-40B4-BE49-F238E27FC236}">
                <a16:creationId xmlns:a16="http://schemas.microsoft.com/office/drawing/2014/main" id="{75B48FFE-D373-A36A-FDB5-F6AB65F626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5417" y="129203"/>
            <a:ext cx="3010689" cy="1353258"/>
          </a:xfrm>
          <a:prstGeom prst="rect">
            <a:avLst/>
          </a:prstGeom>
        </p:spPr>
      </p:pic>
    </p:spTree>
    <p:extLst>
      <p:ext uri="{BB962C8B-B14F-4D97-AF65-F5344CB8AC3E}">
        <p14:creationId xmlns:p14="http://schemas.microsoft.com/office/powerpoint/2010/main" val="32768451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0" y="762001"/>
            <a:ext cx="5334197" cy="1708242"/>
          </a:xfrm>
        </p:spPr>
        <p:txBody>
          <a:bodyPr anchor="ctr">
            <a:normAutofit/>
          </a:bodyPr>
          <a:lstStyle/>
          <a:p>
            <a:r>
              <a:rPr lang="en-GB" sz="3100" b="1">
                <a:latin typeface="Century Gothic" panose="020B0502020202020204" pitchFamily="34" charset="0"/>
              </a:rPr>
              <a:t>Kemshall (2013) identifies the key components of assessing risk as: </a:t>
            </a:r>
          </a:p>
        </p:txBody>
      </p:sp>
      <p:sp>
        <p:nvSpPr>
          <p:cNvPr id="3" name="Content Placeholder 2"/>
          <p:cNvSpPr>
            <a:spLocks noGrp="1"/>
          </p:cNvSpPr>
          <p:nvPr>
            <p:ph idx="1"/>
          </p:nvPr>
        </p:nvSpPr>
        <p:spPr>
          <a:xfrm>
            <a:off x="761800" y="2470244"/>
            <a:ext cx="5334197" cy="3769835"/>
          </a:xfrm>
        </p:spPr>
        <p:txBody>
          <a:bodyPr anchor="ctr">
            <a:normAutofit/>
          </a:bodyPr>
          <a:lstStyle/>
          <a:p>
            <a:r>
              <a:rPr lang="en-GB" sz="2000">
                <a:latin typeface="Century Gothic" panose="020B0502020202020204" pitchFamily="34" charset="0"/>
              </a:rPr>
              <a:t>Identification of the </a:t>
            </a:r>
            <a:r>
              <a:rPr lang="en-GB" sz="2000" b="1">
                <a:latin typeface="Century Gothic" panose="020B0502020202020204" pitchFamily="34" charset="0"/>
              </a:rPr>
              <a:t>risk of what</a:t>
            </a:r>
            <a:r>
              <a:rPr lang="en-GB" sz="2000">
                <a:latin typeface="Century Gothic" panose="020B0502020202020204" pitchFamily="34" charset="0"/>
              </a:rPr>
              <a:t>? – the behaviour or event of the concern</a:t>
            </a:r>
          </a:p>
          <a:p>
            <a:r>
              <a:rPr lang="en-GB" sz="2000">
                <a:latin typeface="Century Gothic" panose="020B0502020202020204" pitchFamily="34" charset="0"/>
              </a:rPr>
              <a:t>Calculation of its </a:t>
            </a:r>
            <a:r>
              <a:rPr lang="en-GB" sz="2000" b="1">
                <a:latin typeface="Century Gothic" panose="020B0502020202020204" pitchFamily="34" charset="0"/>
              </a:rPr>
              <a:t>likelihood</a:t>
            </a:r>
            <a:r>
              <a:rPr lang="en-GB" sz="2000">
                <a:latin typeface="Century Gothic" panose="020B0502020202020204" pitchFamily="34" charset="0"/>
              </a:rPr>
              <a:t> or </a:t>
            </a:r>
            <a:r>
              <a:rPr lang="en-GB" sz="2000" b="1">
                <a:latin typeface="Century Gothic" panose="020B0502020202020204" pitchFamily="34" charset="0"/>
              </a:rPr>
              <a:t>probability </a:t>
            </a:r>
          </a:p>
          <a:p>
            <a:r>
              <a:rPr lang="en-GB" sz="2000">
                <a:latin typeface="Century Gothic" panose="020B0502020202020204" pitchFamily="34" charset="0"/>
              </a:rPr>
              <a:t>The conditions, situation(s) or circumstances in which the risk might occur</a:t>
            </a:r>
          </a:p>
          <a:p>
            <a:r>
              <a:rPr lang="en-GB" sz="2000">
                <a:latin typeface="Century Gothic" panose="020B0502020202020204" pitchFamily="34" charset="0"/>
              </a:rPr>
              <a:t>The likely </a:t>
            </a:r>
            <a:r>
              <a:rPr lang="en-GB" sz="2000" b="1">
                <a:latin typeface="Century Gothic" panose="020B0502020202020204" pitchFamily="34" charset="0"/>
              </a:rPr>
              <a:t>impact</a:t>
            </a:r>
            <a:r>
              <a:rPr lang="en-GB" sz="2000">
                <a:latin typeface="Century Gothic" panose="020B0502020202020204" pitchFamily="34" charset="0"/>
              </a:rPr>
              <a:t> of risk</a:t>
            </a:r>
          </a:p>
          <a:p>
            <a:r>
              <a:rPr lang="en-GB" sz="2000">
                <a:latin typeface="Century Gothic" panose="020B0502020202020204" pitchFamily="34" charset="0"/>
              </a:rPr>
              <a:t>The consequences of risk and who might be exposed to and </a:t>
            </a:r>
            <a:r>
              <a:rPr lang="en-GB" sz="2000" b="1">
                <a:latin typeface="Century Gothic" panose="020B0502020202020204" pitchFamily="34" charset="0"/>
              </a:rPr>
              <a:t>harmed</a:t>
            </a:r>
            <a:r>
              <a:rPr lang="en-GB" sz="2000">
                <a:latin typeface="Century Gothic" panose="020B0502020202020204" pitchFamily="34" charset="0"/>
              </a:rPr>
              <a:t> by risk</a:t>
            </a:r>
          </a:p>
        </p:txBody>
      </p:sp>
      <p:pic>
        <p:nvPicPr>
          <p:cNvPr id="5" name="Picture 4" descr="Red toy person in front of two lines of white figures">
            <a:extLst>
              <a:ext uri="{FF2B5EF4-FFF2-40B4-BE49-F238E27FC236}">
                <a16:creationId xmlns:a16="http://schemas.microsoft.com/office/drawing/2014/main" id="{91C1344D-72B5-FCDF-952B-49C9CD296058}"/>
              </a:ext>
            </a:extLst>
          </p:cNvPr>
          <p:cNvPicPr>
            <a:picLocks noChangeAspect="1"/>
          </p:cNvPicPr>
          <p:nvPr/>
        </p:nvPicPr>
        <p:blipFill>
          <a:blip r:embed="rId3"/>
          <a:srcRect l="26185" r="22664"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81845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420074-9737-4BDE-B79E-58625A64E2F7}"/>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sz="4000" b="1" kern="1200">
                <a:solidFill>
                  <a:srgbClr val="FFFFFF"/>
                </a:solidFill>
                <a:effectLst/>
                <a:latin typeface="+mj-lt"/>
                <a:ea typeface="+mj-ea"/>
                <a:cs typeface="+mj-cs"/>
              </a:rPr>
              <a:t>Risk Assessment as a process</a:t>
            </a:r>
          </a:p>
        </p:txBody>
      </p:sp>
      <p:sp>
        <p:nvSpPr>
          <p:cNvPr id="3" name="TextBox 2">
            <a:extLst>
              <a:ext uri="{FF2B5EF4-FFF2-40B4-BE49-F238E27FC236}">
                <a16:creationId xmlns:a16="http://schemas.microsoft.com/office/drawing/2014/main" id="{CCE2FEE3-4826-F200-C0A8-9FE2A034FC53}"/>
              </a:ext>
            </a:extLst>
          </p:cNvPr>
          <p:cNvSpPr txBox="1"/>
          <p:nvPr/>
        </p:nvSpPr>
        <p:spPr>
          <a:xfrm>
            <a:off x="181232" y="1622744"/>
            <a:ext cx="11823199" cy="1194597"/>
          </a:xfrm>
          <a:prstGeom prst="rect">
            <a:avLst/>
          </a:prstGeom>
        </p:spPr>
        <p:txBody>
          <a:bodyPr vert="horz" lIns="91440" tIns="45720" rIns="91440" bIns="45720" rtlCol="0" anchor="ctr">
            <a:normAutofit/>
          </a:bodyPr>
          <a:lstStyle/>
          <a:p>
            <a:pPr>
              <a:lnSpc>
                <a:spcPct val="90000"/>
              </a:lnSpc>
              <a:spcAft>
                <a:spcPts val="800"/>
              </a:spcAft>
            </a:pPr>
            <a:r>
              <a:rPr lang="en-US" b="1">
                <a:effectLst/>
              </a:rPr>
              <a:t>The Risk </a:t>
            </a:r>
            <a:r>
              <a:rPr lang="en-US" b="1"/>
              <a:t>A</a:t>
            </a:r>
            <a:r>
              <a:rPr lang="en-US" b="1">
                <a:effectLst/>
              </a:rPr>
              <a:t>ssessment process has four distinctive and sequential stages, and practitioners should go through each of them, involving the individual (</a:t>
            </a:r>
            <a:r>
              <a:rPr lang="en-US">
                <a:effectLst/>
              </a:rPr>
              <a:t>Clarke et al 2011).</a:t>
            </a:r>
            <a:r>
              <a:rPr lang="en-US" b="1">
                <a:effectLst/>
              </a:rPr>
              <a:t>  </a:t>
            </a:r>
            <a:r>
              <a:rPr lang="en-US">
                <a:effectLst/>
              </a:rPr>
              <a:t>it is important to remember that a person’s ability to engage can fluctuate, because of a cognitive impairment or due to physical or emotional difficulties. In such circumstances it could be necessary to arrange conversations at times that are appropriate for them and/or provide additional support if required.</a:t>
            </a:r>
            <a:endParaRPr lang="en-US" b="1">
              <a:effectLst/>
            </a:endParaRPr>
          </a:p>
        </p:txBody>
      </p:sp>
      <p:graphicFrame>
        <p:nvGraphicFramePr>
          <p:cNvPr id="4" name="Diagram 3">
            <a:extLst>
              <a:ext uri="{FF2B5EF4-FFF2-40B4-BE49-F238E27FC236}">
                <a16:creationId xmlns:a16="http://schemas.microsoft.com/office/drawing/2014/main" id="{39C37128-2E46-934E-E2E5-BBD6CFF5E9CE}"/>
              </a:ext>
            </a:extLst>
          </p:cNvPr>
          <p:cNvGraphicFramePr/>
          <p:nvPr>
            <p:extLst>
              <p:ext uri="{D42A27DB-BD31-4B8C-83A1-F6EECF244321}">
                <p14:modId xmlns:p14="http://schemas.microsoft.com/office/powerpoint/2010/main" val="3381900238"/>
              </p:ext>
            </p:extLst>
          </p:nvPr>
        </p:nvGraphicFramePr>
        <p:xfrm>
          <a:off x="302052" y="2849342"/>
          <a:ext cx="11461579" cy="3937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0387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EC19D7-7606-3B08-EA14-AB6810A0A0C7}"/>
              </a:ext>
            </a:extLst>
          </p:cNvPr>
          <p:cNvPicPr>
            <a:picLocks noChangeAspect="1"/>
          </p:cNvPicPr>
          <p:nvPr/>
        </p:nvPicPr>
        <p:blipFill>
          <a:blip r:embed="rId3"/>
          <a:stretch>
            <a:fillRect/>
          </a:stretch>
        </p:blipFill>
        <p:spPr>
          <a:xfrm>
            <a:off x="661736" y="1479883"/>
            <a:ext cx="10866521" cy="5281865"/>
          </a:xfrm>
          <a:prstGeom prst="rect">
            <a:avLst/>
          </a:prstGeom>
        </p:spPr>
      </p:pic>
      <p:sp>
        <p:nvSpPr>
          <p:cNvPr id="5" name="TextBox 4">
            <a:extLst>
              <a:ext uri="{FF2B5EF4-FFF2-40B4-BE49-F238E27FC236}">
                <a16:creationId xmlns:a16="http://schemas.microsoft.com/office/drawing/2014/main" id="{4E04ABA6-0A79-09C2-636E-7FAF02F67F48}"/>
              </a:ext>
            </a:extLst>
          </p:cNvPr>
          <p:cNvSpPr txBox="1"/>
          <p:nvPr/>
        </p:nvSpPr>
        <p:spPr>
          <a:xfrm>
            <a:off x="553452" y="192505"/>
            <a:ext cx="10974805" cy="1200329"/>
          </a:xfrm>
          <a:prstGeom prst="rect">
            <a:avLst/>
          </a:prstGeom>
          <a:noFill/>
        </p:spPr>
        <p:txBody>
          <a:bodyPr wrap="square" lIns="91440" tIns="45720" rIns="91440" bIns="45720" anchor="t">
            <a:spAutoFit/>
          </a:bodyPr>
          <a:lstStyle/>
          <a:p>
            <a:pPr algn="ctr"/>
            <a:r>
              <a:rPr lang="en-GB" sz="2400" b="1">
                <a:latin typeface="Arial"/>
                <a:cs typeface="Arial"/>
              </a:rPr>
              <a:t>An analytical approach to risk assessment</a:t>
            </a:r>
            <a:r>
              <a:rPr lang="en-GB" sz="2400">
                <a:latin typeface="Arial"/>
                <a:cs typeface="Arial"/>
              </a:rPr>
              <a:t> – </a:t>
            </a:r>
          </a:p>
          <a:p>
            <a:r>
              <a:rPr lang="en-GB" sz="2400">
                <a:latin typeface="Arial"/>
                <a:cs typeface="Arial"/>
              </a:rPr>
              <a:t>TILS (</a:t>
            </a:r>
            <a:r>
              <a:rPr lang="en-GB" sz="2400" b="0" i="0">
                <a:solidFill>
                  <a:srgbClr val="262C34"/>
                </a:solidFill>
                <a:effectLst/>
                <a:latin typeface="Montserrat"/>
              </a:rPr>
              <a:t>Type of harm, Imminence, Likelihood, Severity of impact)</a:t>
            </a:r>
            <a:endParaRPr lang="en-GB" sz="1050">
              <a:solidFill>
                <a:srgbClr val="000000"/>
              </a:solidFill>
              <a:latin typeface="Arial" panose="020B0604020202020204" pitchFamily="34" charset="0"/>
              <a:cs typeface="Arial" panose="020B0604020202020204" pitchFamily="34" charset="0"/>
            </a:endParaRPr>
          </a:p>
          <a:p>
            <a:r>
              <a:rPr lang="en-GB" sz="2400">
                <a:solidFill>
                  <a:srgbClr val="262C34"/>
                </a:solidFill>
                <a:latin typeface="Montserrat"/>
              </a:rPr>
              <a:t> </a:t>
            </a:r>
            <a:r>
              <a:rPr lang="en-GB" sz="1050">
                <a:solidFill>
                  <a:srgbClr val="262C34"/>
                </a:solidFill>
                <a:latin typeface="Montserrat"/>
              </a:rPr>
              <a:t>(Midlothian and East Lothian Councils)</a:t>
            </a:r>
            <a:endParaRPr lang="en-GB" sz="105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2A4B47C-A5DD-0887-B819-7DF900523952}"/>
              </a:ext>
            </a:extLst>
          </p:cNvPr>
          <p:cNvSpPr txBox="1"/>
          <p:nvPr/>
        </p:nvSpPr>
        <p:spPr>
          <a:xfrm>
            <a:off x="8101781" y="1345016"/>
            <a:ext cx="3048000" cy="646331"/>
          </a:xfrm>
          <a:prstGeom prst="rect">
            <a:avLst/>
          </a:prstGeom>
          <a:solidFill>
            <a:schemeClr val="accent2"/>
          </a:solidFill>
        </p:spPr>
        <p:txBody>
          <a:bodyPr wrap="square" rtlCol="0">
            <a:spAutoFit/>
          </a:bodyPr>
          <a:lstStyle/>
          <a:p>
            <a:r>
              <a:rPr lang="en-GB"/>
              <a:t>In your groups think about a TILS assessment for Mrs A</a:t>
            </a:r>
          </a:p>
        </p:txBody>
      </p:sp>
    </p:spTree>
    <p:extLst>
      <p:ext uri="{BB962C8B-B14F-4D97-AF65-F5344CB8AC3E}">
        <p14:creationId xmlns:p14="http://schemas.microsoft.com/office/powerpoint/2010/main" val="40363295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A60E7-11B0-E70F-C33D-7C86787349BF}"/>
              </a:ext>
            </a:extLst>
          </p:cNvPr>
          <p:cNvSpPr>
            <a:spLocks noGrp="1"/>
          </p:cNvSpPr>
          <p:nvPr>
            <p:ph type="ctrTitle"/>
          </p:nvPr>
        </p:nvSpPr>
        <p:spPr>
          <a:xfrm>
            <a:off x="699713" y="248038"/>
            <a:ext cx="7063721" cy="1159200"/>
          </a:xfrm>
        </p:spPr>
        <p:txBody>
          <a:bodyPr anchor="ctr">
            <a:normAutofit/>
          </a:bodyPr>
          <a:lstStyle/>
          <a:p>
            <a:pPr algn="l"/>
            <a:r>
              <a:rPr lang="en-GB" sz="4000">
                <a:solidFill>
                  <a:srgbClr val="FFFFFF"/>
                </a:solidFill>
              </a:rPr>
              <a:t>Mrs A TILS Analysis</a:t>
            </a:r>
          </a:p>
        </p:txBody>
      </p:sp>
      <p:sp>
        <p:nvSpPr>
          <p:cNvPr id="5" name="Subtitle 4">
            <a:extLst>
              <a:ext uri="{FF2B5EF4-FFF2-40B4-BE49-F238E27FC236}">
                <a16:creationId xmlns:a16="http://schemas.microsoft.com/office/drawing/2014/main" id="{87FDFE56-18F6-E709-B300-A9C3990E96E1}"/>
              </a:ext>
            </a:extLst>
          </p:cNvPr>
          <p:cNvSpPr>
            <a:spLocks noGrp="1"/>
          </p:cNvSpPr>
          <p:nvPr>
            <p:ph type="subTitle" idx="1"/>
          </p:nvPr>
        </p:nvSpPr>
        <p:spPr>
          <a:xfrm>
            <a:off x="8572499" y="390832"/>
            <a:ext cx="3233585" cy="873612"/>
          </a:xfrm>
        </p:spPr>
        <p:txBody>
          <a:bodyPr anchor="ctr">
            <a:normAutofit/>
          </a:bodyPr>
          <a:lstStyle/>
          <a:p>
            <a:pPr algn="l"/>
            <a:r>
              <a:rPr lang="en-GB" sz="2000">
                <a:solidFill>
                  <a:srgbClr val="FFFFFF"/>
                </a:solidFill>
              </a:rPr>
              <a:t>What could be some SMART Actions based on this TILS?</a:t>
            </a:r>
          </a:p>
        </p:txBody>
      </p:sp>
      <p:graphicFrame>
        <p:nvGraphicFramePr>
          <p:cNvPr id="6" name="Table 5">
            <a:extLst>
              <a:ext uri="{FF2B5EF4-FFF2-40B4-BE49-F238E27FC236}">
                <a16:creationId xmlns:a16="http://schemas.microsoft.com/office/drawing/2014/main" id="{712A1218-FC24-5EEC-922F-0DFAFEE31BAC}"/>
              </a:ext>
            </a:extLst>
          </p:cNvPr>
          <p:cNvGraphicFramePr>
            <a:graphicFrameLocks noGrp="1"/>
          </p:cNvGraphicFramePr>
          <p:nvPr>
            <p:extLst>
              <p:ext uri="{D42A27DB-BD31-4B8C-83A1-F6EECF244321}">
                <p14:modId xmlns:p14="http://schemas.microsoft.com/office/powerpoint/2010/main" val="2840664809"/>
              </p:ext>
            </p:extLst>
          </p:nvPr>
        </p:nvGraphicFramePr>
        <p:xfrm>
          <a:off x="678036" y="1966293"/>
          <a:ext cx="10835928" cy="4452162"/>
        </p:xfrm>
        <a:graphic>
          <a:graphicData uri="http://schemas.openxmlformats.org/drawingml/2006/table">
            <a:tbl>
              <a:tblPr firstRow="1" bandRow="1">
                <a:tableStyleId>{5C22544A-7EE6-4342-B048-85BDC9FD1C3A}</a:tableStyleId>
              </a:tblPr>
              <a:tblGrid>
                <a:gridCol w="3064457">
                  <a:extLst>
                    <a:ext uri="{9D8B030D-6E8A-4147-A177-3AD203B41FA5}">
                      <a16:colId xmlns:a16="http://schemas.microsoft.com/office/drawing/2014/main" val="1423193881"/>
                    </a:ext>
                  </a:extLst>
                </a:gridCol>
                <a:gridCol w="7771471">
                  <a:extLst>
                    <a:ext uri="{9D8B030D-6E8A-4147-A177-3AD203B41FA5}">
                      <a16:colId xmlns:a16="http://schemas.microsoft.com/office/drawing/2014/main" val="2565509098"/>
                    </a:ext>
                  </a:extLst>
                </a:gridCol>
              </a:tblGrid>
              <a:tr h="475621">
                <a:tc>
                  <a:txBody>
                    <a:bodyPr/>
                    <a:lstStyle/>
                    <a:p>
                      <a:pPr algn="l" fontAlgn="t"/>
                      <a:r>
                        <a:rPr lang="en-GB" sz="1700" b="1">
                          <a:effectLst/>
                        </a:rPr>
                        <a:t>TILS Element</a:t>
                      </a:r>
                      <a:endParaRPr lang="en-GB" sz="1700" b="0">
                        <a:effectLst/>
                      </a:endParaRPr>
                    </a:p>
                  </a:txBody>
                  <a:tcPr marL="130307" marR="86871" marT="86871" marB="76012"/>
                </a:tc>
                <a:tc>
                  <a:txBody>
                    <a:bodyPr/>
                    <a:lstStyle/>
                    <a:p>
                      <a:pPr algn="l" fontAlgn="t"/>
                      <a:r>
                        <a:rPr lang="en-GB" sz="1700" b="1">
                          <a:effectLst/>
                        </a:rPr>
                        <a:t>Assessment</a:t>
                      </a:r>
                      <a:endParaRPr lang="en-GB" sz="1700" b="0">
                        <a:effectLst/>
                      </a:endParaRPr>
                    </a:p>
                  </a:txBody>
                  <a:tcPr marL="130307" marR="86871" marT="86871" marB="76012"/>
                </a:tc>
                <a:extLst>
                  <a:ext uri="{0D108BD9-81ED-4DB2-BD59-A6C34878D82A}">
                    <a16:rowId xmlns:a16="http://schemas.microsoft.com/office/drawing/2014/main" val="3095792955"/>
                  </a:ext>
                </a:extLst>
              </a:tr>
              <a:tr h="996850">
                <a:tc>
                  <a:txBody>
                    <a:bodyPr/>
                    <a:lstStyle/>
                    <a:p>
                      <a:pPr algn="l" fontAlgn="t"/>
                      <a:r>
                        <a:rPr lang="en-GB" sz="1700" b="1">
                          <a:effectLst/>
                        </a:rPr>
                        <a:t>T – Type of Harm</a:t>
                      </a:r>
                      <a:endParaRPr lang="en-GB" sz="1700">
                        <a:effectLst/>
                      </a:endParaRPr>
                    </a:p>
                  </a:txBody>
                  <a:tcPr marL="130307" marR="86871" marT="86871" marB="76012"/>
                </a:tc>
                <a:tc>
                  <a:txBody>
                    <a:bodyPr/>
                    <a:lstStyle/>
                    <a:p>
                      <a:pPr algn="l" fontAlgn="t"/>
                      <a:r>
                        <a:rPr lang="en-GB" sz="1700">
                          <a:effectLst/>
                        </a:rPr>
                        <a:t>- </a:t>
                      </a:r>
                      <a:r>
                        <a:rPr lang="en-GB" sz="1700" b="1">
                          <a:effectLst/>
                        </a:rPr>
                        <a:t>Physical harm</a:t>
                      </a:r>
                      <a:r>
                        <a:rPr lang="en-GB" sz="1700">
                          <a:effectLst/>
                        </a:rPr>
                        <a:t>: Repeated falls, bruising, hypothermia.</a:t>
                      </a:r>
                      <a:br>
                        <a:rPr lang="en-GB" sz="1700">
                          <a:effectLst/>
                        </a:rPr>
                      </a:br>
                      <a:r>
                        <a:rPr lang="en-GB" sz="1700">
                          <a:effectLst/>
                        </a:rPr>
                        <a:t>- </a:t>
                      </a:r>
                      <a:r>
                        <a:rPr lang="en-GB" sz="1700" b="1">
                          <a:effectLst/>
                        </a:rPr>
                        <a:t>Neglect</a:t>
                      </a:r>
                      <a:r>
                        <a:rPr lang="en-GB" sz="1700">
                          <a:effectLst/>
                        </a:rPr>
                        <a:t>: Lack of adequate heating, hygiene, and continence care.</a:t>
                      </a:r>
                      <a:br>
                        <a:rPr lang="en-GB" sz="1700">
                          <a:effectLst/>
                        </a:rPr>
                      </a:br>
                      <a:r>
                        <a:rPr lang="en-GB" sz="1700">
                          <a:effectLst/>
                        </a:rPr>
                        <a:t>- </a:t>
                      </a:r>
                      <a:r>
                        <a:rPr lang="en-GB" sz="1700" b="1">
                          <a:effectLst/>
                        </a:rPr>
                        <a:t>Psychological harm</a:t>
                      </a:r>
                      <a:r>
                        <a:rPr lang="en-GB" sz="1700">
                          <a:effectLst/>
                        </a:rPr>
                        <a:t>: Isolation, confusion, and refusal of support.</a:t>
                      </a:r>
                    </a:p>
                  </a:txBody>
                  <a:tcPr marL="130307" marR="86871" marT="86871" marB="76012"/>
                </a:tc>
                <a:extLst>
                  <a:ext uri="{0D108BD9-81ED-4DB2-BD59-A6C34878D82A}">
                    <a16:rowId xmlns:a16="http://schemas.microsoft.com/office/drawing/2014/main" val="2745901366"/>
                  </a:ext>
                </a:extLst>
              </a:tr>
              <a:tr h="1257464">
                <a:tc>
                  <a:txBody>
                    <a:bodyPr/>
                    <a:lstStyle/>
                    <a:p>
                      <a:pPr algn="l" fontAlgn="t"/>
                      <a:r>
                        <a:rPr lang="en-GB" sz="1700" b="1">
                          <a:effectLst/>
                        </a:rPr>
                        <a:t>I – Imminence</a:t>
                      </a:r>
                      <a:endParaRPr lang="en-GB" sz="1700">
                        <a:effectLst/>
                      </a:endParaRPr>
                    </a:p>
                  </a:txBody>
                  <a:tcPr marL="130307" marR="86871" marT="86871" marB="76012"/>
                </a:tc>
                <a:tc>
                  <a:txBody>
                    <a:bodyPr/>
                    <a:lstStyle/>
                    <a:p>
                      <a:pPr algn="l" fontAlgn="t"/>
                      <a:r>
                        <a:rPr lang="en-GB" sz="1700">
                          <a:effectLst/>
                        </a:rPr>
                        <a:t>- Risk was </a:t>
                      </a:r>
                      <a:r>
                        <a:rPr lang="en-GB" sz="1700" b="1">
                          <a:effectLst/>
                        </a:rPr>
                        <a:t>immediate and escalating</a:t>
                      </a:r>
                      <a:r>
                        <a:rPr lang="en-GB" sz="1700">
                          <a:effectLst/>
                        </a:rPr>
                        <a:t>: Mrs A was discharged with minimal support, missed psychiatric appointments, and was later found in a cold, unkempt home.</a:t>
                      </a:r>
                      <a:br>
                        <a:rPr lang="en-GB" sz="1700">
                          <a:effectLst/>
                        </a:rPr>
                      </a:br>
                      <a:r>
                        <a:rPr lang="en-GB" sz="1700">
                          <a:effectLst/>
                        </a:rPr>
                        <a:t>- Hospital admission occurred just </a:t>
                      </a:r>
                      <a:r>
                        <a:rPr lang="en-GB" sz="1700" b="1">
                          <a:effectLst/>
                        </a:rPr>
                        <a:t>4 days</a:t>
                      </a:r>
                      <a:r>
                        <a:rPr lang="en-GB" sz="1700">
                          <a:effectLst/>
                        </a:rPr>
                        <a:t> after a concerning home visit.</a:t>
                      </a:r>
                    </a:p>
                  </a:txBody>
                  <a:tcPr marL="130307" marR="86871" marT="86871" marB="76012"/>
                </a:tc>
                <a:extLst>
                  <a:ext uri="{0D108BD9-81ED-4DB2-BD59-A6C34878D82A}">
                    <a16:rowId xmlns:a16="http://schemas.microsoft.com/office/drawing/2014/main" val="3835850969"/>
                  </a:ext>
                </a:extLst>
              </a:tr>
              <a:tr h="996850">
                <a:tc>
                  <a:txBody>
                    <a:bodyPr/>
                    <a:lstStyle/>
                    <a:p>
                      <a:pPr algn="l" fontAlgn="t"/>
                      <a:r>
                        <a:rPr lang="en-GB" sz="1700" b="1">
                          <a:effectLst/>
                        </a:rPr>
                        <a:t>L – Likelihood</a:t>
                      </a:r>
                      <a:endParaRPr lang="en-GB" sz="1700">
                        <a:effectLst/>
                      </a:endParaRPr>
                    </a:p>
                  </a:txBody>
                  <a:tcPr marL="130307" marR="86871" marT="86871" marB="76012"/>
                </a:tc>
                <a:tc>
                  <a:txBody>
                    <a:bodyPr/>
                    <a:lstStyle/>
                    <a:p>
                      <a:pPr algn="l" fontAlgn="t"/>
                      <a:r>
                        <a:rPr lang="en-GB" sz="1700">
                          <a:effectLst/>
                        </a:rPr>
                        <a:t>- </a:t>
                      </a:r>
                      <a:r>
                        <a:rPr lang="en-GB" sz="1700" b="1">
                          <a:effectLst/>
                        </a:rPr>
                        <a:t>High likelihood</a:t>
                      </a:r>
                      <a:r>
                        <a:rPr lang="en-GB" sz="1700">
                          <a:effectLst/>
                        </a:rPr>
                        <a:t> of harm due to multiple risk factors: advanced age, Alzheimer’s, incontinence, poor mobility, and refusal of services.</a:t>
                      </a:r>
                      <a:br>
                        <a:rPr lang="en-GB" sz="1700">
                          <a:effectLst/>
                        </a:rPr>
                      </a:br>
                      <a:r>
                        <a:rPr lang="en-GB" sz="1700">
                          <a:effectLst/>
                        </a:rPr>
                        <a:t>- Jane’s role as sole carer with no additional support increased vulnerability.</a:t>
                      </a:r>
                    </a:p>
                  </a:txBody>
                  <a:tcPr marL="130307" marR="86871" marT="86871" marB="76012"/>
                </a:tc>
                <a:extLst>
                  <a:ext uri="{0D108BD9-81ED-4DB2-BD59-A6C34878D82A}">
                    <a16:rowId xmlns:a16="http://schemas.microsoft.com/office/drawing/2014/main" val="2648199406"/>
                  </a:ext>
                </a:extLst>
              </a:tr>
              <a:tr h="725377">
                <a:tc>
                  <a:txBody>
                    <a:bodyPr/>
                    <a:lstStyle/>
                    <a:p>
                      <a:pPr algn="l" fontAlgn="t"/>
                      <a:r>
                        <a:rPr lang="en-GB" sz="1700" b="1">
                          <a:effectLst/>
                        </a:rPr>
                        <a:t>S – Severity</a:t>
                      </a:r>
                      <a:endParaRPr lang="en-GB" sz="1700">
                        <a:effectLst/>
                      </a:endParaRPr>
                    </a:p>
                  </a:txBody>
                  <a:tcPr marL="130307" marR="86871" marT="86871" marB="65154"/>
                </a:tc>
                <a:tc>
                  <a:txBody>
                    <a:bodyPr/>
                    <a:lstStyle/>
                    <a:p>
                      <a:pPr algn="l" fontAlgn="t"/>
                      <a:r>
                        <a:rPr lang="en-GB" sz="1700">
                          <a:effectLst/>
                        </a:rPr>
                        <a:t>- </a:t>
                      </a:r>
                      <a:r>
                        <a:rPr lang="en-GB" sz="1700" b="1">
                          <a:effectLst/>
                        </a:rPr>
                        <a:t>Severe</a:t>
                      </a:r>
                      <a:r>
                        <a:rPr lang="en-GB" sz="1700">
                          <a:effectLst/>
                        </a:rPr>
                        <a:t>: Hospitalisation with hypothermia and physical injuries.</a:t>
                      </a:r>
                      <a:br>
                        <a:rPr lang="en-GB" sz="1700">
                          <a:effectLst/>
                        </a:rPr>
                      </a:br>
                      <a:r>
                        <a:rPr lang="en-GB" sz="1700">
                          <a:effectLst/>
                        </a:rPr>
                        <a:t>- Potential for life-threatening outcomes if risks are not addressed.</a:t>
                      </a:r>
                    </a:p>
                  </a:txBody>
                  <a:tcPr marL="130307" marR="86871" marT="86871" marB="65154"/>
                </a:tc>
                <a:extLst>
                  <a:ext uri="{0D108BD9-81ED-4DB2-BD59-A6C34878D82A}">
                    <a16:rowId xmlns:a16="http://schemas.microsoft.com/office/drawing/2014/main" val="2141602927"/>
                  </a:ext>
                </a:extLst>
              </a:tr>
            </a:tbl>
          </a:graphicData>
        </a:graphic>
      </p:graphicFrame>
    </p:spTree>
    <p:extLst>
      <p:ext uri="{BB962C8B-B14F-4D97-AF65-F5344CB8AC3E}">
        <p14:creationId xmlns:p14="http://schemas.microsoft.com/office/powerpoint/2010/main" val="11150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6DF3-AB28-F431-EE78-284FF415C08F}"/>
              </a:ext>
            </a:extLst>
          </p:cNvPr>
          <p:cNvSpPr>
            <a:spLocks noGrp="1"/>
          </p:cNvSpPr>
          <p:nvPr>
            <p:ph type="title"/>
          </p:nvPr>
        </p:nvSpPr>
        <p:spPr/>
        <p:txBody>
          <a:bodyPr>
            <a:normAutofit/>
          </a:bodyPr>
          <a:lstStyle/>
          <a:p>
            <a:r>
              <a:rPr lang="en-GB" sz="3600"/>
              <a:t>Descriptive Writing v Critical/Analytical Writing</a:t>
            </a:r>
          </a:p>
        </p:txBody>
      </p:sp>
      <p:graphicFrame>
        <p:nvGraphicFramePr>
          <p:cNvPr id="4" name="Content Placeholder 3">
            <a:extLst>
              <a:ext uri="{FF2B5EF4-FFF2-40B4-BE49-F238E27FC236}">
                <a16:creationId xmlns:a16="http://schemas.microsoft.com/office/drawing/2014/main" id="{B7109097-15D0-E9FD-F12C-22DAA1E59273}"/>
              </a:ext>
            </a:extLst>
          </p:cNvPr>
          <p:cNvGraphicFramePr>
            <a:graphicFrameLocks noGrp="1"/>
          </p:cNvGraphicFramePr>
          <p:nvPr>
            <p:ph idx="1"/>
            <p:extLst>
              <p:ext uri="{D42A27DB-BD31-4B8C-83A1-F6EECF244321}">
                <p14:modId xmlns:p14="http://schemas.microsoft.com/office/powerpoint/2010/main" val="1967448119"/>
              </p:ext>
            </p:extLst>
          </p:nvPr>
        </p:nvGraphicFramePr>
        <p:xfrm>
          <a:off x="838200" y="1825625"/>
          <a:ext cx="10515600" cy="46177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63939220"/>
                    </a:ext>
                  </a:extLst>
                </a:gridCol>
                <a:gridCol w="5257800">
                  <a:extLst>
                    <a:ext uri="{9D8B030D-6E8A-4147-A177-3AD203B41FA5}">
                      <a16:colId xmlns:a16="http://schemas.microsoft.com/office/drawing/2014/main" val="210701447"/>
                    </a:ext>
                  </a:extLst>
                </a:gridCol>
              </a:tblGrid>
              <a:tr h="370840">
                <a:tc>
                  <a:txBody>
                    <a:bodyPr/>
                    <a:lstStyle/>
                    <a:p>
                      <a:r>
                        <a:rPr lang="en-GB"/>
                        <a:t>Descriptive</a:t>
                      </a:r>
                    </a:p>
                  </a:txBody>
                  <a:tcPr/>
                </a:tc>
                <a:tc>
                  <a:txBody>
                    <a:bodyPr/>
                    <a:lstStyle/>
                    <a:p>
                      <a:r>
                        <a:rPr lang="en-GB"/>
                        <a:t>Critical and Analytical</a:t>
                      </a:r>
                    </a:p>
                  </a:txBody>
                  <a:tcPr/>
                </a:tc>
                <a:extLst>
                  <a:ext uri="{0D108BD9-81ED-4DB2-BD59-A6C34878D82A}">
                    <a16:rowId xmlns:a16="http://schemas.microsoft.com/office/drawing/2014/main" val="3622767140"/>
                  </a:ext>
                </a:extLst>
              </a:tr>
              <a:tr h="370840">
                <a:tc>
                  <a:txBody>
                    <a:bodyPr/>
                    <a:lstStyle/>
                    <a:p>
                      <a:r>
                        <a:rPr lang="en-GB"/>
                        <a:t>States what happened</a:t>
                      </a:r>
                    </a:p>
                  </a:txBody>
                  <a:tcPr/>
                </a:tc>
                <a:tc>
                  <a:txBody>
                    <a:bodyPr/>
                    <a:lstStyle/>
                    <a:p>
                      <a:r>
                        <a:rPr lang="en-GB"/>
                        <a:t>Identifies the significance</a:t>
                      </a:r>
                    </a:p>
                  </a:txBody>
                  <a:tcPr/>
                </a:tc>
                <a:extLst>
                  <a:ext uri="{0D108BD9-81ED-4DB2-BD59-A6C34878D82A}">
                    <a16:rowId xmlns:a16="http://schemas.microsoft.com/office/drawing/2014/main" val="1861903368"/>
                  </a:ext>
                </a:extLst>
              </a:tr>
              <a:tr h="370840">
                <a:tc>
                  <a:txBody>
                    <a:bodyPr/>
                    <a:lstStyle/>
                    <a:p>
                      <a:r>
                        <a:rPr lang="en-GB"/>
                        <a:t>States what something is like</a:t>
                      </a:r>
                    </a:p>
                  </a:txBody>
                  <a:tcPr/>
                </a:tc>
                <a:tc>
                  <a:txBody>
                    <a:bodyPr/>
                    <a:lstStyle/>
                    <a:p>
                      <a:r>
                        <a:rPr lang="en-GB"/>
                        <a:t>Evaluates (judges the value) Strengths and Weaknesses</a:t>
                      </a:r>
                    </a:p>
                  </a:txBody>
                  <a:tcPr/>
                </a:tc>
                <a:extLst>
                  <a:ext uri="{0D108BD9-81ED-4DB2-BD59-A6C34878D82A}">
                    <a16:rowId xmlns:a16="http://schemas.microsoft.com/office/drawing/2014/main" val="1974461179"/>
                  </a:ext>
                </a:extLst>
              </a:tr>
              <a:tr h="370840">
                <a:tc>
                  <a:txBody>
                    <a:bodyPr/>
                    <a:lstStyle/>
                    <a:p>
                      <a:r>
                        <a:rPr lang="en-GB"/>
                        <a:t>Gives the story so far</a:t>
                      </a:r>
                    </a:p>
                  </a:txBody>
                  <a:tcPr/>
                </a:tc>
                <a:tc>
                  <a:txBody>
                    <a:bodyPr/>
                    <a:lstStyle/>
                    <a:p>
                      <a:r>
                        <a:rPr lang="en-GB"/>
                        <a:t>Weighs one piece of information against another</a:t>
                      </a:r>
                    </a:p>
                  </a:txBody>
                  <a:tcPr/>
                </a:tc>
                <a:extLst>
                  <a:ext uri="{0D108BD9-81ED-4DB2-BD59-A6C34878D82A}">
                    <a16:rowId xmlns:a16="http://schemas.microsoft.com/office/drawing/2014/main" val="2179519878"/>
                  </a:ext>
                </a:extLst>
              </a:tr>
              <a:tr h="370840">
                <a:tc>
                  <a:txBody>
                    <a:bodyPr/>
                    <a:lstStyle/>
                    <a:p>
                      <a:r>
                        <a:rPr lang="en-GB"/>
                        <a:t>States the order in which things happened</a:t>
                      </a:r>
                    </a:p>
                  </a:txBody>
                  <a:tcPr/>
                </a:tc>
                <a:tc>
                  <a:txBody>
                    <a:bodyPr/>
                    <a:lstStyle/>
                    <a:p>
                      <a:r>
                        <a:rPr lang="en-GB"/>
                        <a:t>Makes reasoned judgements</a:t>
                      </a:r>
                    </a:p>
                  </a:txBody>
                  <a:tcPr/>
                </a:tc>
                <a:extLst>
                  <a:ext uri="{0D108BD9-81ED-4DB2-BD59-A6C34878D82A}">
                    <a16:rowId xmlns:a16="http://schemas.microsoft.com/office/drawing/2014/main" val="2204264997"/>
                  </a:ext>
                </a:extLst>
              </a:tr>
              <a:tr h="370840">
                <a:tc>
                  <a:txBody>
                    <a:bodyPr/>
                    <a:lstStyle/>
                    <a:p>
                      <a:r>
                        <a:rPr lang="en-GB"/>
                        <a:t>Says how to do something</a:t>
                      </a:r>
                    </a:p>
                  </a:txBody>
                  <a:tcPr/>
                </a:tc>
                <a:tc>
                  <a:txBody>
                    <a:bodyPr/>
                    <a:lstStyle/>
                    <a:p>
                      <a:r>
                        <a:rPr lang="en-GB"/>
                        <a:t>Argues a case according to evidence</a:t>
                      </a:r>
                    </a:p>
                  </a:txBody>
                  <a:tcPr/>
                </a:tc>
                <a:extLst>
                  <a:ext uri="{0D108BD9-81ED-4DB2-BD59-A6C34878D82A}">
                    <a16:rowId xmlns:a16="http://schemas.microsoft.com/office/drawing/2014/main" val="4248995779"/>
                  </a:ext>
                </a:extLst>
              </a:tr>
              <a:tr h="370840">
                <a:tc>
                  <a:txBody>
                    <a:bodyPr/>
                    <a:lstStyle/>
                    <a:p>
                      <a:r>
                        <a:rPr lang="en-GB"/>
                        <a:t>Explains what a theory says</a:t>
                      </a:r>
                    </a:p>
                  </a:txBody>
                  <a:tcPr/>
                </a:tc>
                <a:tc>
                  <a:txBody>
                    <a:bodyPr/>
                    <a:lstStyle/>
                    <a:p>
                      <a:r>
                        <a:rPr lang="en-GB"/>
                        <a:t>Shows why something is relevant or suitable</a:t>
                      </a:r>
                    </a:p>
                  </a:txBody>
                  <a:tcPr/>
                </a:tc>
                <a:extLst>
                  <a:ext uri="{0D108BD9-81ED-4DB2-BD59-A6C34878D82A}">
                    <a16:rowId xmlns:a16="http://schemas.microsoft.com/office/drawing/2014/main" val="2706746540"/>
                  </a:ext>
                </a:extLst>
              </a:tr>
              <a:tr h="370840">
                <a:tc>
                  <a:txBody>
                    <a:bodyPr/>
                    <a:lstStyle/>
                    <a:p>
                      <a:r>
                        <a:rPr lang="en-GB"/>
                        <a:t>Explains how something works</a:t>
                      </a:r>
                    </a:p>
                  </a:txBody>
                  <a:tcPr/>
                </a:tc>
                <a:tc>
                  <a:txBody>
                    <a:bodyPr/>
                    <a:lstStyle/>
                    <a:p>
                      <a:r>
                        <a:rPr lang="en-GB"/>
                        <a:t>Indicates why something will work (best)</a:t>
                      </a:r>
                    </a:p>
                  </a:txBody>
                  <a:tcPr/>
                </a:tc>
                <a:extLst>
                  <a:ext uri="{0D108BD9-81ED-4DB2-BD59-A6C34878D82A}">
                    <a16:rowId xmlns:a16="http://schemas.microsoft.com/office/drawing/2014/main" val="349597110"/>
                  </a:ext>
                </a:extLst>
              </a:tr>
              <a:tr h="370840">
                <a:tc>
                  <a:txBody>
                    <a:bodyPr/>
                    <a:lstStyle/>
                    <a:p>
                      <a:r>
                        <a:rPr lang="en-GB"/>
                        <a:t>Notes the methods used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Indicates whether something is appropriate or suitable</a:t>
                      </a:r>
                    </a:p>
                  </a:txBody>
                  <a:tcPr/>
                </a:tc>
                <a:extLst>
                  <a:ext uri="{0D108BD9-81ED-4DB2-BD59-A6C34878D82A}">
                    <a16:rowId xmlns:a16="http://schemas.microsoft.com/office/drawing/2014/main" val="4021964644"/>
                  </a:ext>
                </a:extLst>
              </a:tr>
              <a:tr h="370840">
                <a:tc>
                  <a:txBody>
                    <a:bodyPr/>
                    <a:lstStyle/>
                    <a:p>
                      <a:r>
                        <a:rPr lang="en-GB"/>
                        <a:t>Says when something occurred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Identifies why the timing is important</a:t>
                      </a:r>
                    </a:p>
                  </a:txBody>
                  <a:tcPr/>
                </a:tc>
                <a:extLst>
                  <a:ext uri="{0D108BD9-81ED-4DB2-BD59-A6C34878D82A}">
                    <a16:rowId xmlns:a16="http://schemas.microsoft.com/office/drawing/2014/main" val="97548039"/>
                  </a:ext>
                </a:extLst>
              </a:tr>
              <a:tr h="370840">
                <a:tc>
                  <a:txBody>
                    <a:bodyPr/>
                    <a:lstStyle/>
                    <a:p>
                      <a:r>
                        <a:rPr lang="en-GB"/>
                        <a:t>States the different components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Weighs up the importance of the component parts</a:t>
                      </a:r>
                    </a:p>
                  </a:txBody>
                  <a:tcPr/>
                </a:tc>
                <a:extLst>
                  <a:ext uri="{0D108BD9-81ED-4DB2-BD59-A6C34878D82A}">
                    <a16:rowId xmlns:a16="http://schemas.microsoft.com/office/drawing/2014/main" val="3331031110"/>
                  </a:ext>
                </a:extLst>
              </a:tr>
            </a:tbl>
          </a:graphicData>
        </a:graphic>
      </p:graphicFrame>
    </p:spTree>
    <p:extLst>
      <p:ext uri="{BB962C8B-B14F-4D97-AF65-F5344CB8AC3E}">
        <p14:creationId xmlns:p14="http://schemas.microsoft.com/office/powerpoint/2010/main" val="51926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3" y="350196"/>
            <a:ext cx="4646904" cy="1624520"/>
          </a:xfrm>
        </p:spPr>
        <p:txBody>
          <a:bodyPr anchor="ctr">
            <a:normAutofit/>
          </a:bodyPr>
          <a:lstStyle/>
          <a:p>
            <a:r>
              <a:rPr lang="en-GB" sz="4000" b="1">
                <a:latin typeface="Century Gothic" panose="020B0502020202020204" pitchFamily="34" charset="0"/>
              </a:rPr>
              <a:t>Mrs A – The Inquiry</a:t>
            </a:r>
          </a:p>
        </p:txBody>
      </p:sp>
      <p:sp>
        <p:nvSpPr>
          <p:cNvPr id="3" name="Content Placeholder 2"/>
          <p:cNvSpPr>
            <a:spLocks noGrp="1"/>
          </p:cNvSpPr>
          <p:nvPr>
            <p:ph idx="1"/>
          </p:nvPr>
        </p:nvSpPr>
        <p:spPr>
          <a:xfrm>
            <a:off x="761802" y="2743200"/>
            <a:ext cx="4646905" cy="3613149"/>
          </a:xfrm>
        </p:spPr>
        <p:txBody>
          <a:bodyPr anchor="ctr">
            <a:normAutofit/>
          </a:bodyPr>
          <a:lstStyle/>
          <a:p>
            <a:pPr marL="0" indent="0">
              <a:buNone/>
            </a:pPr>
            <a:endParaRPr lang="en-GB" sz="1400">
              <a:latin typeface="Century Gothic" panose="020B0502020202020204" pitchFamily="34" charset="0"/>
            </a:endParaRPr>
          </a:p>
          <a:p>
            <a:pPr marL="0" indent="0">
              <a:buNone/>
            </a:pPr>
            <a:r>
              <a:rPr lang="en-GB" sz="1400" b="1">
                <a:latin typeface="Century Gothic" panose="020B0502020202020204" pitchFamily="34" charset="0"/>
              </a:rPr>
              <a:t>What is your assessment of the risk(s)?</a:t>
            </a:r>
          </a:p>
          <a:p>
            <a:pPr marL="0" indent="0">
              <a:buNone/>
            </a:pPr>
            <a:endParaRPr lang="en-GB" sz="1400" b="1">
              <a:latin typeface="Century Gothic" panose="020B0502020202020204" pitchFamily="34" charset="0"/>
            </a:endParaRPr>
          </a:p>
          <a:p>
            <a:pPr marL="0" indent="0">
              <a:buNone/>
            </a:pPr>
            <a:r>
              <a:rPr lang="en-GB" sz="1400" b="1">
                <a:latin typeface="Century Gothic" panose="020B0502020202020204" pitchFamily="34" charset="0"/>
              </a:rPr>
              <a:t>What is the information telling you?</a:t>
            </a:r>
          </a:p>
          <a:p>
            <a:pPr marL="0" indent="0">
              <a:buNone/>
            </a:pPr>
            <a:r>
              <a:rPr lang="en-GB" sz="1400" b="1">
                <a:latin typeface="Century Gothic" panose="020B0502020202020204" pitchFamily="34" charset="0"/>
              </a:rPr>
              <a:t> </a:t>
            </a:r>
          </a:p>
          <a:p>
            <a:pPr marL="0" lvl="0" indent="0">
              <a:buNone/>
            </a:pPr>
            <a:r>
              <a:rPr lang="en-GB" sz="1400" b="1">
                <a:latin typeface="Century Gothic" panose="020B0502020202020204" pitchFamily="34" charset="0"/>
              </a:rPr>
              <a:t>Who else will have information that is relevant?</a:t>
            </a:r>
          </a:p>
          <a:p>
            <a:pPr marL="0" indent="0">
              <a:buNone/>
            </a:pPr>
            <a:endParaRPr lang="en-GB" sz="1400" b="1">
              <a:latin typeface="Century Gothic" panose="020B0502020202020204" pitchFamily="34" charset="0"/>
            </a:endParaRPr>
          </a:p>
          <a:p>
            <a:pPr marL="0" indent="0">
              <a:buNone/>
            </a:pPr>
            <a:r>
              <a:rPr lang="en-GB" sz="1400" b="1">
                <a:latin typeface="Century Gothic" panose="020B0502020202020204" pitchFamily="34" charset="0"/>
              </a:rPr>
              <a:t>Professional curiosity – What doesn’t fit?</a:t>
            </a:r>
          </a:p>
          <a:p>
            <a:pPr marL="0" indent="0">
              <a:buNone/>
            </a:pPr>
            <a:endParaRPr lang="en-GB" sz="1400" b="1">
              <a:latin typeface="Century Gothic" panose="020B0502020202020204" pitchFamily="34" charset="0"/>
            </a:endParaRPr>
          </a:p>
          <a:p>
            <a:pPr marL="0" indent="0">
              <a:buNone/>
            </a:pPr>
            <a:r>
              <a:rPr lang="en-GB" sz="1400" b="1">
                <a:latin typeface="Century Gothic" panose="020B0502020202020204" pitchFamily="34" charset="0"/>
              </a:rPr>
              <a:t>What will be your decision?</a:t>
            </a:r>
          </a:p>
          <a:p>
            <a:pPr marL="0" indent="0">
              <a:buNone/>
            </a:pPr>
            <a:endParaRPr lang="en-GB" sz="1400" b="1">
              <a:latin typeface="Century Gothic" panose="020B0502020202020204" pitchFamily="34" charset="0"/>
            </a:endParaRPr>
          </a:p>
          <a:p>
            <a:pPr marL="0" indent="0">
              <a:buNone/>
            </a:pPr>
            <a:endParaRPr lang="en-GB" sz="1400">
              <a:latin typeface="Century Gothic" panose="020B0502020202020204" pitchFamily="34" charset="0"/>
            </a:endParaRPr>
          </a:p>
          <a:p>
            <a:pPr marL="0" indent="0">
              <a:buNone/>
            </a:pPr>
            <a:endParaRPr lang="en-GB" sz="1400">
              <a:latin typeface="Century Gothic" panose="020B0502020202020204" pitchFamily="34" charset="0"/>
            </a:endParaRPr>
          </a:p>
        </p:txBody>
      </p:sp>
      <p:pic>
        <p:nvPicPr>
          <p:cNvPr id="5" name="Picture 4" descr="Different coloured question marks">
            <a:extLst>
              <a:ext uri="{FF2B5EF4-FFF2-40B4-BE49-F238E27FC236}">
                <a16:creationId xmlns:a16="http://schemas.microsoft.com/office/drawing/2014/main" id="{DC53EEA3-471C-CA08-6C2B-72AC9C853877}"/>
              </a:ext>
            </a:extLst>
          </p:cNvPr>
          <p:cNvPicPr>
            <a:picLocks noChangeAspect="1"/>
          </p:cNvPicPr>
          <p:nvPr/>
        </p:nvPicPr>
        <p:blipFill>
          <a:blip r:embed="rId3"/>
          <a:srcRect l="24407" r="25536" b="-2"/>
          <a:stretch/>
        </p:blipFill>
        <p:spPr>
          <a:xfrm>
            <a:off x="6096000" y="1"/>
            <a:ext cx="6102825" cy="6858000"/>
          </a:xfrm>
          <a:prstGeom prst="rect">
            <a:avLst/>
          </a:prstGeom>
        </p:spPr>
      </p:pic>
    </p:spTree>
    <p:extLst>
      <p:ext uri="{BB962C8B-B14F-4D97-AF65-F5344CB8AC3E}">
        <p14:creationId xmlns:p14="http://schemas.microsoft.com/office/powerpoint/2010/main" val="425582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n early morning coffee with bread and a newspaper on top of the table">
            <a:extLst>
              <a:ext uri="{FF2B5EF4-FFF2-40B4-BE49-F238E27FC236}">
                <a16:creationId xmlns:a16="http://schemas.microsoft.com/office/drawing/2014/main" id="{D155C5DD-DEFE-081B-D037-6598734CDE4E}"/>
              </a:ext>
            </a:extLst>
          </p:cNvPr>
          <p:cNvPicPr>
            <a:picLocks noChangeAspect="1"/>
          </p:cNvPicPr>
          <p:nvPr/>
        </p:nvPicPr>
        <p:blipFill>
          <a:blip r:embed="rId3"/>
          <a:srcRect t="9019" r="-2" b="658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D53C34-7422-5FC8-57F9-00448369FA1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Break</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0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GB" sz="5400" b="1">
                <a:latin typeface="Century Gothic" panose="020B0502020202020204" pitchFamily="34" charset="0"/>
              </a:rPr>
              <a:t>What do you see? </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a:blip r:embed="rId3"/>
          <a:srcRect r="2" b="6286"/>
          <a:stretch/>
        </p:blipFill>
        <p:spPr>
          <a:xfrm>
            <a:off x="5161611"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3407552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8215" y="702923"/>
            <a:ext cx="11604171" cy="6527346"/>
          </a:xfrm>
          <a:prstGeom prst="rect">
            <a:avLst/>
          </a:prstGeom>
        </p:spPr>
      </p:pic>
      <p:sp>
        <p:nvSpPr>
          <p:cNvPr id="2" name="Title 1"/>
          <p:cNvSpPr>
            <a:spLocks noGrp="1"/>
          </p:cNvSpPr>
          <p:nvPr>
            <p:ph type="title"/>
          </p:nvPr>
        </p:nvSpPr>
        <p:spPr/>
        <p:txBody>
          <a:bodyPr>
            <a:normAutofit/>
          </a:bodyPr>
          <a:lstStyle/>
          <a:p>
            <a:pPr algn="ctr"/>
            <a:r>
              <a:rPr lang="en-GB" sz="4000" b="1">
                <a:solidFill>
                  <a:srgbClr val="1F6C80"/>
                </a:solidFill>
                <a:latin typeface="Century Gothic"/>
              </a:rPr>
              <a:t>Bias and decision making – Group Discussion…</a:t>
            </a:r>
          </a:p>
        </p:txBody>
      </p:sp>
    </p:spTree>
    <p:extLst>
      <p:ext uri="{BB962C8B-B14F-4D97-AF65-F5344CB8AC3E}">
        <p14:creationId xmlns:p14="http://schemas.microsoft.com/office/powerpoint/2010/main" val="2638279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2F446-46C4-4EAE-AD27-C1C1D312B173}"/>
              </a:ext>
            </a:extLst>
          </p:cNvPr>
          <p:cNvSpPr>
            <a:spLocks noGrp="1"/>
          </p:cNvSpPr>
          <p:nvPr>
            <p:ph type="title"/>
          </p:nvPr>
        </p:nvSpPr>
        <p:spPr>
          <a:xfrm>
            <a:off x="1371597" y="348865"/>
            <a:ext cx="10044023" cy="877729"/>
          </a:xfrm>
        </p:spPr>
        <p:txBody>
          <a:bodyPr anchor="ctr">
            <a:normAutofit/>
          </a:bodyPr>
          <a:lstStyle/>
          <a:p>
            <a:r>
              <a:rPr lang="en-GB" sz="2800" b="1">
                <a:solidFill>
                  <a:srgbClr val="FFFFFF"/>
                </a:solidFill>
                <a:latin typeface="Arial" panose="020B0604020202020204" pitchFamily="34" charset="0"/>
                <a:cs typeface="Arial" panose="020B0604020202020204" pitchFamily="34" charset="0"/>
              </a:rPr>
              <a:t>Bias in risk assessments</a:t>
            </a:r>
            <a:br>
              <a:rPr lang="en-GB" sz="2800" b="1">
                <a:solidFill>
                  <a:srgbClr val="FFFFFF"/>
                </a:solidFill>
                <a:latin typeface="+mn-lt"/>
              </a:rPr>
            </a:br>
            <a:r>
              <a:rPr lang="en-GB" sz="2800" b="1">
                <a:solidFill>
                  <a:srgbClr val="FFFFFF"/>
                </a:solidFill>
                <a:latin typeface="+mn-lt"/>
              </a:rPr>
              <a:t> </a:t>
            </a:r>
          </a:p>
        </p:txBody>
      </p:sp>
      <p:graphicFrame>
        <p:nvGraphicFramePr>
          <p:cNvPr id="3" name="Diagram 2">
            <a:extLst>
              <a:ext uri="{FF2B5EF4-FFF2-40B4-BE49-F238E27FC236}">
                <a16:creationId xmlns:a16="http://schemas.microsoft.com/office/drawing/2014/main" id="{6830A9C8-1CD3-17A9-31EE-91A6586A0AF5}"/>
              </a:ext>
            </a:extLst>
          </p:cNvPr>
          <p:cNvGraphicFramePr/>
          <p:nvPr>
            <p:extLst>
              <p:ext uri="{D42A27DB-BD31-4B8C-83A1-F6EECF244321}">
                <p14:modId xmlns:p14="http://schemas.microsoft.com/office/powerpoint/2010/main" val="358582017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6581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Blue backdrop with a dog wearing a birthday cap">
            <a:extLst>
              <a:ext uri="{FF2B5EF4-FFF2-40B4-BE49-F238E27FC236}">
                <a16:creationId xmlns:a16="http://schemas.microsoft.com/office/drawing/2014/main" id="{C5472E97-B986-8F49-ACD8-DF4A2F28A9C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540" r="10540"/>
          <a:stretch>
            <a:fillRect/>
          </a:stretch>
        </p:blipFill>
        <p:spPr>
          <a:xfrm>
            <a:off x="4038599" y="10"/>
            <a:ext cx="8160026" cy="6875809"/>
          </a:xfrm>
          <a:prstGeom prst="rect">
            <a:avLst/>
          </a:prstGeom>
        </p:spPr>
      </p:pic>
      <p:sp>
        <p:nvSpPr>
          <p:cNvPr id="23" name="Freeform: Shape 22">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4A5215CC-D206-2541-9048-A3E7D1835D27}"/>
              </a:ext>
            </a:extLst>
          </p:cNvPr>
          <p:cNvSpPr/>
          <p:nvPr/>
        </p:nvSpPr>
        <p:spPr>
          <a:xfrm>
            <a:off x="534473" y="2950387"/>
            <a:ext cx="3052293" cy="3531403"/>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4000" b="1">
                <a:solidFill>
                  <a:srgbClr val="FFFFFF"/>
                </a:solidFill>
                <a:latin typeface="+mj-lt"/>
                <a:ea typeface="+mj-ea"/>
                <a:cs typeface="+mj-cs"/>
              </a:rPr>
              <a:t>Checking-in Whole Group Discussion</a:t>
            </a:r>
            <a:endParaRPr lang="en-US" sz="4000">
              <a:solidFill>
                <a:srgbClr val="FFFFFF"/>
              </a:solidFill>
              <a:latin typeface="+mj-lt"/>
              <a:ea typeface="+mj-ea"/>
              <a:cs typeface="+mj-cs"/>
            </a:endParaRPr>
          </a:p>
        </p:txBody>
      </p:sp>
    </p:spTree>
    <p:extLst>
      <p:ext uri="{BB962C8B-B14F-4D97-AF65-F5344CB8AC3E}">
        <p14:creationId xmlns:p14="http://schemas.microsoft.com/office/powerpoint/2010/main" val="424989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176" name="Rectangle 13517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78" name="Freeform: Shape 13517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4" name="Rectangle 2">
            <a:extLst>
              <a:ext uri="{FF2B5EF4-FFF2-40B4-BE49-F238E27FC236}">
                <a16:creationId xmlns:a16="http://schemas.microsoft.com/office/drawing/2014/main" id="{06C72816-5F4C-4329-987D-9FBFC6958333}"/>
              </a:ext>
            </a:extLst>
          </p:cNvPr>
          <p:cNvSpPr txBox="1">
            <a:spLocks noChangeArrowheads="1"/>
          </p:cNvSpPr>
          <p:nvPr/>
        </p:nvSpPr>
        <p:spPr bwMode="auto">
          <a:xfrm>
            <a:off x="686834" y="1153572"/>
            <a:ext cx="3200400" cy="44611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nSpc>
                <a:spcPct val="90000"/>
              </a:lnSpc>
              <a:spcBef>
                <a:spcPct val="0"/>
              </a:spcBef>
              <a:spcAft>
                <a:spcPts val="600"/>
              </a:spcAft>
              <a:buClrTx/>
              <a:buSzTx/>
              <a:buNone/>
            </a:pPr>
            <a:r>
              <a:rPr lang="en-US" altLang="en-US" sz="4400" b="1" kern="1200">
                <a:solidFill>
                  <a:srgbClr val="FFFFFF"/>
                </a:solidFill>
                <a:latin typeface="+mj-lt"/>
                <a:ea typeface="+mj-ea"/>
                <a:cs typeface="+mj-cs"/>
              </a:rPr>
              <a:t>11 Thoughts to Help Avoid Bias</a:t>
            </a:r>
          </a:p>
        </p:txBody>
      </p:sp>
      <p:sp>
        <p:nvSpPr>
          <p:cNvPr id="135180" name="Arc 13517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171" name="Content Placeholder 5">
            <a:extLst>
              <a:ext uri="{FF2B5EF4-FFF2-40B4-BE49-F238E27FC236}">
                <a16:creationId xmlns:a16="http://schemas.microsoft.com/office/drawing/2014/main" id="{96A635BB-0998-49D6-8965-7FBEB57EF449}"/>
              </a:ext>
            </a:extLst>
          </p:cNvPr>
          <p:cNvSpPr>
            <a:spLocks noGrp="1"/>
          </p:cNvSpPr>
          <p:nvPr>
            <p:ph idx="1"/>
          </p:nvPr>
        </p:nvSpPr>
        <p:spPr>
          <a:xfrm>
            <a:off x="4167272" y="591344"/>
            <a:ext cx="7186527" cy="5585619"/>
          </a:xfrm>
        </p:spPr>
        <p:txBody>
          <a:bodyPr vert="horz" lIns="91440" tIns="45720" rIns="91440" bIns="45720" rtlCol="0" anchor="ctr">
            <a:normAutofit/>
          </a:bodyPr>
          <a:lstStyle/>
          <a:p>
            <a:pPr marL="685800" indent="-457200">
              <a:spcBef>
                <a:spcPts val="200"/>
              </a:spcBef>
              <a:spcAft>
                <a:spcPts val="200"/>
              </a:spcAft>
              <a:buFont typeface="+mj-lt"/>
              <a:buAutoNum type="arabicPeriod"/>
              <a:defRPr/>
            </a:pPr>
            <a:r>
              <a:rPr lang="en-US" altLang="en-US" sz="2000"/>
              <a:t>What benchmarks am I using to judge </a:t>
            </a:r>
            <a:r>
              <a:rPr lang="en-US" altLang="en-US" sz="2000" err="1"/>
              <a:t>behaviour</a:t>
            </a:r>
            <a:r>
              <a:rPr lang="en-US" altLang="en-US" sz="2000"/>
              <a:t>/ situations?</a:t>
            </a:r>
          </a:p>
          <a:p>
            <a:pPr marL="685800" indent="-457200">
              <a:spcBef>
                <a:spcPts val="200"/>
              </a:spcBef>
              <a:spcAft>
                <a:spcPts val="200"/>
              </a:spcAft>
              <a:buFont typeface="+mj-lt"/>
              <a:buAutoNum type="arabicPeriod"/>
              <a:defRPr/>
            </a:pPr>
            <a:r>
              <a:rPr lang="en-US" altLang="en-US" sz="2000"/>
              <a:t>Which of my previous experiences is influencing my work?</a:t>
            </a:r>
          </a:p>
          <a:p>
            <a:pPr marL="685800" indent="-457200">
              <a:spcBef>
                <a:spcPts val="200"/>
              </a:spcBef>
              <a:spcAft>
                <a:spcPts val="200"/>
              </a:spcAft>
              <a:buFont typeface="+mj-lt"/>
              <a:buAutoNum type="arabicPeriod"/>
              <a:defRPr/>
            </a:pPr>
            <a:r>
              <a:rPr lang="en-US" altLang="en-US" sz="2000"/>
              <a:t>Are there risks in anchoring decisions to these experiences?</a:t>
            </a:r>
          </a:p>
          <a:p>
            <a:pPr marL="685800" indent="-457200">
              <a:spcBef>
                <a:spcPts val="200"/>
              </a:spcBef>
              <a:spcAft>
                <a:spcPts val="200"/>
              </a:spcAft>
              <a:buFont typeface="+mj-lt"/>
              <a:buAutoNum type="arabicPeriod"/>
              <a:defRPr/>
            </a:pPr>
            <a:r>
              <a:rPr lang="en-US" altLang="en-US" sz="2000"/>
              <a:t>Am I unduly influenced by recent or dramatic events?</a:t>
            </a:r>
          </a:p>
          <a:p>
            <a:pPr marL="685800" indent="-457200">
              <a:spcBef>
                <a:spcPts val="200"/>
              </a:spcBef>
              <a:spcAft>
                <a:spcPts val="200"/>
              </a:spcAft>
              <a:buFont typeface="+mj-lt"/>
              <a:buAutoNum type="arabicPeriod"/>
              <a:defRPr/>
            </a:pPr>
            <a:r>
              <a:rPr lang="en-US" altLang="en-US" sz="2000"/>
              <a:t>How can I moderate against inappropriate bias?</a:t>
            </a:r>
          </a:p>
          <a:p>
            <a:pPr marL="685800" indent="-457200">
              <a:spcBef>
                <a:spcPts val="200"/>
              </a:spcBef>
              <a:spcAft>
                <a:spcPts val="200"/>
              </a:spcAft>
              <a:buFont typeface="+mj-lt"/>
              <a:buAutoNum type="arabicPeriod"/>
              <a:defRPr/>
            </a:pPr>
            <a:r>
              <a:rPr lang="en-US" altLang="en-US" sz="2000"/>
              <a:t>How can I learn from life and work experience and avoid bias?</a:t>
            </a:r>
          </a:p>
          <a:p>
            <a:pPr marL="685800" indent="-457200">
              <a:spcBef>
                <a:spcPts val="200"/>
              </a:spcBef>
              <a:spcAft>
                <a:spcPts val="200"/>
              </a:spcAft>
              <a:buFont typeface="+mj-lt"/>
              <a:buAutoNum type="arabicPeriod"/>
              <a:defRPr/>
            </a:pPr>
            <a:r>
              <a:rPr lang="en-US" altLang="en-US" sz="2000"/>
              <a:t>On what am I basing my estimate of the probability of harm (or success)?</a:t>
            </a:r>
          </a:p>
          <a:p>
            <a:pPr marL="685800" indent="-457200">
              <a:spcBef>
                <a:spcPts val="200"/>
              </a:spcBef>
              <a:spcAft>
                <a:spcPts val="200"/>
              </a:spcAft>
              <a:buFont typeface="+mj-lt"/>
              <a:buAutoNum type="arabicPeriod"/>
              <a:defRPr/>
            </a:pPr>
            <a:r>
              <a:rPr lang="en-US" altLang="en-US" sz="2000"/>
              <a:t>Am I giving due weight to all available information?</a:t>
            </a:r>
          </a:p>
          <a:p>
            <a:pPr marL="685800" indent="-457200">
              <a:spcBef>
                <a:spcPts val="200"/>
              </a:spcBef>
              <a:spcAft>
                <a:spcPts val="200"/>
              </a:spcAft>
              <a:buFont typeface="+mj-lt"/>
              <a:buAutoNum type="arabicPeriod"/>
              <a:defRPr/>
            </a:pPr>
            <a:r>
              <a:rPr lang="en-US" altLang="en-US" sz="2000"/>
              <a:t>Am I making sure I am not discriminating on any grounds?</a:t>
            </a:r>
          </a:p>
          <a:p>
            <a:pPr marL="685800" indent="-457200">
              <a:spcBef>
                <a:spcPts val="200"/>
              </a:spcBef>
              <a:spcAft>
                <a:spcPts val="200"/>
              </a:spcAft>
              <a:buFont typeface="+mj-lt"/>
              <a:buAutoNum type="arabicPeriod"/>
              <a:defRPr/>
            </a:pPr>
            <a:r>
              <a:rPr lang="en-US" altLang="en-US" sz="2000"/>
              <a:t>Am I unduly over-confident or optimistic?</a:t>
            </a:r>
          </a:p>
          <a:p>
            <a:pPr marL="685800" indent="-457200">
              <a:spcBef>
                <a:spcPts val="200"/>
              </a:spcBef>
              <a:spcAft>
                <a:spcPts val="200"/>
              </a:spcAft>
              <a:buFont typeface="+mj-lt"/>
              <a:buAutoNum type="arabicPeriod"/>
              <a:defRPr/>
            </a:pPr>
            <a:r>
              <a:rPr lang="en-US" altLang="en-US" sz="2000"/>
              <a:t>What would it take to change my mind about the last assessment point?</a:t>
            </a:r>
          </a:p>
          <a:p>
            <a:pPr>
              <a:spcBef>
                <a:spcPts val="200"/>
              </a:spcBef>
              <a:spcAft>
                <a:spcPts val="200"/>
              </a:spcAft>
              <a:defRPr/>
            </a:pPr>
            <a:endParaRPr lang="en-US" altLang="en-US" sz="20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barn(inHorizontal)">
                                      <p:cBhvr>
                                        <p:cTn id="7" dur="5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barn(inHorizontal)">
                                      <p:cBhvr>
                                        <p:cTn id="12" dur="5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barn(inHorizontal)">
                                      <p:cBhvr>
                                        <p:cTn id="17" dur="5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barn(inHorizontal)">
                                      <p:cBhvr>
                                        <p:cTn id="22" dur="500"/>
                                        <p:tgtEl>
                                          <p:spTgt spid="135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barn(inHorizontal)">
                                      <p:cBhvr>
                                        <p:cTn id="27" dur="500"/>
                                        <p:tgtEl>
                                          <p:spTgt spid="135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barn(inHorizontal)">
                                      <p:cBhvr>
                                        <p:cTn id="32" dur="500"/>
                                        <p:tgtEl>
                                          <p:spTgt spid="1351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35171">
                                            <p:txEl>
                                              <p:pRg st="6" end="6"/>
                                            </p:txEl>
                                          </p:spTgt>
                                        </p:tgtEl>
                                        <p:attrNameLst>
                                          <p:attrName>style.visibility</p:attrName>
                                        </p:attrNameLst>
                                      </p:cBhvr>
                                      <p:to>
                                        <p:strVal val="visible"/>
                                      </p:to>
                                    </p:set>
                                    <p:animEffect transition="in" filter="barn(inHorizontal)">
                                      <p:cBhvr>
                                        <p:cTn id="37" dur="500"/>
                                        <p:tgtEl>
                                          <p:spTgt spid="1351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135171">
                                            <p:txEl>
                                              <p:pRg st="7" end="7"/>
                                            </p:txEl>
                                          </p:spTgt>
                                        </p:tgtEl>
                                        <p:attrNameLst>
                                          <p:attrName>style.visibility</p:attrName>
                                        </p:attrNameLst>
                                      </p:cBhvr>
                                      <p:to>
                                        <p:strVal val="visible"/>
                                      </p:to>
                                    </p:set>
                                    <p:animEffect transition="in" filter="barn(inHorizontal)">
                                      <p:cBhvr>
                                        <p:cTn id="42" dur="500"/>
                                        <p:tgtEl>
                                          <p:spTgt spid="13517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135171">
                                            <p:txEl>
                                              <p:pRg st="8" end="8"/>
                                            </p:txEl>
                                          </p:spTgt>
                                        </p:tgtEl>
                                        <p:attrNameLst>
                                          <p:attrName>style.visibility</p:attrName>
                                        </p:attrNameLst>
                                      </p:cBhvr>
                                      <p:to>
                                        <p:strVal val="visible"/>
                                      </p:to>
                                    </p:set>
                                    <p:animEffect transition="in" filter="barn(inHorizontal)">
                                      <p:cBhvr>
                                        <p:cTn id="47" dur="500"/>
                                        <p:tgtEl>
                                          <p:spTgt spid="13517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135171">
                                            <p:txEl>
                                              <p:pRg st="9" end="9"/>
                                            </p:txEl>
                                          </p:spTgt>
                                        </p:tgtEl>
                                        <p:attrNameLst>
                                          <p:attrName>style.visibility</p:attrName>
                                        </p:attrNameLst>
                                      </p:cBhvr>
                                      <p:to>
                                        <p:strVal val="visible"/>
                                      </p:to>
                                    </p:set>
                                    <p:animEffect transition="in" filter="barn(inHorizontal)">
                                      <p:cBhvr>
                                        <p:cTn id="52" dur="500"/>
                                        <p:tgtEl>
                                          <p:spTgt spid="135171">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135171">
                                            <p:txEl>
                                              <p:pRg st="10" end="10"/>
                                            </p:txEl>
                                          </p:spTgt>
                                        </p:tgtEl>
                                        <p:attrNameLst>
                                          <p:attrName>style.visibility</p:attrName>
                                        </p:attrNameLst>
                                      </p:cBhvr>
                                      <p:to>
                                        <p:strVal val="visible"/>
                                      </p:to>
                                    </p:set>
                                    <p:animEffect transition="in" filter="barn(inHorizontal)">
                                      <p:cBhvr>
                                        <p:cTn id="57" dur="500"/>
                                        <p:tgtEl>
                                          <p:spTgt spid="135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A6B71E4-2C3C-3D48-3AF6-6D7A077D32DA}"/>
              </a:ext>
            </a:extLst>
          </p:cNvPr>
          <p:cNvSpPr txBox="1"/>
          <p:nvPr/>
        </p:nvSpPr>
        <p:spPr>
          <a:xfrm>
            <a:off x="4038600" y="1939159"/>
            <a:ext cx="7644627" cy="275108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en-US" sz="4200" kern="1200">
                <a:solidFill>
                  <a:schemeClr val="tx1"/>
                </a:solidFill>
                <a:latin typeface="+mj-lt"/>
                <a:ea typeface="+mj-ea"/>
                <a:cs typeface="+mj-cs"/>
              </a:rPr>
              <a:t>Chronologies Reflective Practice </a:t>
            </a:r>
          </a:p>
          <a:p>
            <a:pPr algn="r">
              <a:lnSpc>
                <a:spcPct val="90000"/>
              </a:lnSpc>
              <a:spcBef>
                <a:spcPct val="0"/>
              </a:spcBef>
              <a:spcAft>
                <a:spcPts val="600"/>
              </a:spcAft>
            </a:pPr>
            <a:endParaRPr lang="en-US" sz="4200" kern="1200">
              <a:solidFill>
                <a:schemeClr val="tx1"/>
              </a:solidFill>
              <a:latin typeface="+mj-lt"/>
              <a:ea typeface="+mj-ea"/>
              <a:cs typeface="+mj-cs"/>
            </a:endParaRPr>
          </a:p>
          <a:p>
            <a:pPr algn="r">
              <a:lnSpc>
                <a:spcPct val="90000"/>
              </a:lnSpc>
              <a:spcBef>
                <a:spcPct val="0"/>
              </a:spcBef>
              <a:spcAft>
                <a:spcPts val="600"/>
              </a:spcAft>
            </a:pPr>
            <a:r>
              <a:rPr lang="en-US" sz="4200" kern="1200">
                <a:solidFill>
                  <a:schemeClr val="tx1"/>
                </a:solidFill>
                <a:latin typeface="+mj-lt"/>
                <a:ea typeface="+mj-ea"/>
                <a:cs typeface="+mj-cs"/>
              </a:rPr>
              <a:t>Menti 4713-3404</a:t>
            </a:r>
          </a:p>
        </p:txBody>
      </p:sp>
    </p:spTree>
    <p:extLst>
      <p:ext uri="{BB962C8B-B14F-4D97-AF65-F5344CB8AC3E}">
        <p14:creationId xmlns:p14="http://schemas.microsoft.com/office/powerpoint/2010/main" val="353814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F0A8AF-8016-BB44-ACEF-B927CD7F9739}"/>
              </a:ext>
            </a:extLst>
          </p:cNvPr>
          <p:cNvSpPr>
            <a:spLocks noGrp="1"/>
          </p:cNvSpPr>
          <p:nvPr>
            <p:ph type="title"/>
          </p:nvPr>
        </p:nvSpPr>
        <p:spPr>
          <a:xfrm>
            <a:off x="838200" y="365125"/>
            <a:ext cx="10515600" cy="1325563"/>
          </a:xfrm>
        </p:spPr>
        <p:txBody>
          <a:bodyPr>
            <a:normAutofit/>
          </a:bodyPr>
          <a:lstStyle/>
          <a:p>
            <a:pPr algn="ctr"/>
            <a:r>
              <a:rPr lang="en-US" sz="5400" b="1">
                <a:latin typeface="+mn-lt"/>
              </a:rPr>
              <a:t>Chronology Guidance </a:t>
            </a:r>
          </a:p>
        </p:txBody>
      </p:sp>
      <p:sp>
        <p:nvSpPr>
          <p:cNvPr id="4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CB5D95-AE63-1744-A76A-16BEA2FD1BD6}"/>
              </a:ext>
            </a:extLst>
          </p:cNvPr>
          <p:cNvSpPr>
            <a:spLocks noGrp="1"/>
          </p:cNvSpPr>
          <p:nvPr>
            <p:ph idx="1"/>
          </p:nvPr>
        </p:nvSpPr>
        <p:spPr>
          <a:xfrm>
            <a:off x="413657" y="1727264"/>
            <a:ext cx="11408229" cy="4454080"/>
          </a:xfrm>
        </p:spPr>
        <p:txBody>
          <a:bodyPr>
            <a:noAutofit/>
          </a:bodyPr>
          <a:lstStyle/>
          <a:p>
            <a:pPr marL="0" indent="0" algn="ctr">
              <a:buNone/>
            </a:pPr>
            <a:r>
              <a:rPr lang="en-GB" sz="2400" b="1"/>
              <a:t>Recording information which is relevant, necessary, legitimate, appropriate and proportionate</a:t>
            </a:r>
          </a:p>
          <a:p>
            <a:r>
              <a:rPr lang="en-GB" sz="2400"/>
              <a:t>is an essential tool for best practice in assessment, </a:t>
            </a:r>
            <a:r>
              <a:rPr lang="en-GB" sz="2400" b="1"/>
              <a:t>analysis</a:t>
            </a:r>
            <a:r>
              <a:rPr lang="en-GB" sz="2400"/>
              <a:t>, and </a:t>
            </a:r>
            <a:r>
              <a:rPr lang="en-GB" sz="2400" b="1"/>
              <a:t>decision making</a:t>
            </a:r>
          </a:p>
          <a:p>
            <a:r>
              <a:rPr lang="en-GB" sz="2400"/>
              <a:t>is an aid to effective partnership working and discussion with the adult, carers and families</a:t>
            </a:r>
          </a:p>
          <a:p>
            <a:r>
              <a:rPr lang="en-GB" sz="2400"/>
              <a:t>is factual, accurate and evidence based</a:t>
            </a:r>
          </a:p>
          <a:p>
            <a:r>
              <a:rPr lang="en-GB" sz="2400"/>
              <a:t>supports workers to maintain focus on the adult</a:t>
            </a:r>
          </a:p>
          <a:p>
            <a:r>
              <a:rPr lang="en-GB" sz="2400"/>
              <a:t>is in a neutral language, suitable for practitioners, adult and families to understand</a:t>
            </a:r>
          </a:p>
          <a:p>
            <a:r>
              <a:rPr lang="en-GB" sz="2400"/>
              <a:t>is presented in time and date order starting with the earliest available information</a:t>
            </a:r>
          </a:p>
          <a:p>
            <a:r>
              <a:rPr lang="en-GB" sz="2400"/>
              <a:t>is concise – if every concern, event or milestone and circumstance is recorded then the chronology loses its value and impact </a:t>
            </a:r>
          </a:p>
          <a:p>
            <a:r>
              <a:rPr lang="en-GB" sz="2400"/>
              <a:t>provides an early indication of an emerging pattern of need, concerns, and/or risks</a:t>
            </a:r>
            <a:endParaRPr lang="en-US" sz="2400" b="1"/>
          </a:p>
        </p:txBody>
      </p:sp>
    </p:spTree>
    <p:extLst>
      <p:ext uri="{BB962C8B-B14F-4D97-AF65-F5344CB8AC3E}">
        <p14:creationId xmlns:p14="http://schemas.microsoft.com/office/powerpoint/2010/main" val="12552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able&#10;&#10;Description automatically generated">
            <a:extLst>
              <a:ext uri="{FF2B5EF4-FFF2-40B4-BE49-F238E27FC236}">
                <a16:creationId xmlns:a16="http://schemas.microsoft.com/office/drawing/2014/main" id="{2C26870F-06D1-D440-BFAB-0FA4223F6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38" y="0"/>
            <a:ext cx="12699767" cy="7010400"/>
          </a:xfrm>
          <a:prstGeom prst="rect">
            <a:avLst/>
          </a:prstGeom>
        </p:spPr>
      </p:pic>
    </p:spTree>
    <p:extLst>
      <p:ext uri="{BB962C8B-B14F-4D97-AF65-F5344CB8AC3E}">
        <p14:creationId xmlns:p14="http://schemas.microsoft.com/office/powerpoint/2010/main" val="2629238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02CBE-F957-4548-BE3B-2A36AF337B4C}"/>
              </a:ext>
            </a:extLst>
          </p:cNvPr>
          <p:cNvSpPr/>
          <p:nvPr/>
        </p:nvSpPr>
        <p:spPr>
          <a:xfrm>
            <a:off x="266700" y="169861"/>
            <a:ext cx="4986617" cy="6356484"/>
          </a:xfrm>
          <a:prstGeom prst="rect">
            <a:avLst/>
          </a:prstGeom>
        </p:spPr>
        <p:txBody>
          <a:bodyPr wrap="square">
            <a:spAutoFit/>
          </a:bodyPr>
          <a:lstStyle/>
          <a:p>
            <a:pPr>
              <a:lnSpc>
                <a:spcPct val="107000"/>
              </a:lnSpc>
              <a:spcBef>
                <a:spcPts val="960"/>
              </a:spcBef>
              <a:spcAft>
                <a:spcPts val="960"/>
              </a:spcAft>
              <a:buSzPts val="1000"/>
              <a:tabLst>
                <a:tab pos="457200" algn="l"/>
              </a:tabLst>
            </a:pPr>
            <a:r>
              <a:rPr lang="en-GB" sz="3600" b="1">
                <a:solidFill>
                  <a:srgbClr val="00B050"/>
                </a:solidFill>
                <a:latin typeface="Arial" panose="020B0604020202020204" pitchFamily="34" charset="0"/>
                <a:cs typeface="Arial" panose="020B0604020202020204" pitchFamily="34" charset="0"/>
              </a:rPr>
              <a:t>√ Do:</a:t>
            </a:r>
          </a:p>
          <a:p>
            <a:pPr lvl="0">
              <a:lnSpc>
                <a:spcPct val="107000"/>
              </a:lnSpc>
              <a:spcBef>
                <a:spcPts val="960"/>
              </a:spcBef>
              <a:spcAft>
                <a:spcPts val="960"/>
              </a:spcAft>
              <a:buSzPts val="1000"/>
              <a:tabLst>
                <a:tab pos="457200" algn="l"/>
              </a:tabLst>
            </a:pPr>
            <a:r>
              <a:rPr lang="en-GB" sz="2400" b="1">
                <a:latin typeface="Arial" panose="020B0604020202020204" pitchFamily="34" charset="0"/>
                <a:ea typeface="Times New Roman" panose="02020603050405020304" pitchFamily="18" charset="0"/>
                <a:cs typeface="Arial" panose="020B0604020202020204" pitchFamily="34" charset="0"/>
              </a:rPr>
              <a:t>To be of value, the chronology should be:</a:t>
            </a:r>
          </a:p>
          <a:p>
            <a:pPr marL="342900" lvl="0" indent="-342900">
              <a:lnSpc>
                <a:spcPct val="107000"/>
              </a:lnSpc>
              <a:spcBef>
                <a:spcPts val="960"/>
              </a:spcBef>
              <a:spcAft>
                <a:spcPts val="960"/>
              </a:spcAft>
              <a:buSzPts val="1000"/>
              <a:buFont typeface="Symbol" panose="05050102010706020507" pitchFamily="18" charset="2"/>
              <a:buChar char=""/>
              <a:tabLst>
                <a:tab pos="457200" algn="l"/>
              </a:tabLst>
            </a:pPr>
            <a:r>
              <a:rPr lang="en-GB" sz="2000" b="1">
                <a:latin typeface="Arial" panose="020B0604020202020204" pitchFamily="34" charset="0"/>
                <a:ea typeface="Times New Roman" panose="02020603050405020304" pitchFamily="18" charset="0"/>
                <a:cs typeface="Arial" panose="020B0604020202020204" pitchFamily="34" charset="0"/>
              </a:rPr>
              <a:t>Succinct </a:t>
            </a:r>
            <a:r>
              <a:rPr lang="en-GB" sz="2000">
                <a:latin typeface="Arial" panose="020B0604020202020204" pitchFamily="34" charset="0"/>
                <a:ea typeface="Times New Roman" panose="02020603050405020304" pitchFamily="18" charset="0"/>
                <a:cs typeface="Arial" panose="020B0604020202020204" pitchFamily="34" charset="0"/>
              </a:rPr>
              <a:t>- if every issue/ contact is recorded the value of the Chronology is diluted.</a:t>
            </a:r>
            <a:endParaRPr lang="en-GB" sz="200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Bef>
                <a:spcPts val="960"/>
              </a:spcBef>
              <a:spcAft>
                <a:spcPts val="960"/>
              </a:spcAft>
              <a:buSzPts val="1000"/>
              <a:buFont typeface="Symbol" panose="05050102010706020507" pitchFamily="18" charset="2"/>
              <a:buChar char=""/>
              <a:tabLst>
                <a:tab pos="457200" algn="l"/>
              </a:tabLst>
            </a:pPr>
            <a:r>
              <a:rPr lang="en-GB" sz="2000" b="1">
                <a:latin typeface="Arial" panose="020B0604020202020204" pitchFamily="34" charset="0"/>
                <a:ea typeface="Times New Roman" panose="02020603050405020304" pitchFamily="18" charset="0"/>
                <a:cs typeface="Arial" panose="020B0604020202020204" pitchFamily="34" charset="0"/>
              </a:rPr>
              <a:t>Simple in format </a:t>
            </a:r>
            <a:r>
              <a:rPr lang="en-GB" sz="2000">
                <a:latin typeface="Arial" panose="020B0604020202020204" pitchFamily="34" charset="0"/>
                <a:ea typeface="Times New Roman" panose="02020603050405020304" pitchFamily="18" charset="0"/>
                <a:cs typeface="Arial" panose="020B0604020202020204" pitchFamily="34" charset="0"/>
              </a:rPr>
              <a:t>- thus ensuring that information is efficiently merged and sorted.</a:t>
            </a:r>
            <a:endParaRPr lang="en-GB" sz="200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Bef>
                <a:spcPts val="960"/>
              </a:spcBef>
              <a:spcAft>
                <a:spcPts val="960"/>
              </a:spcAft>
              <a:buSzPts val="1000"/>
              <a:buFont typeface="Symbol" panose="05050102010706020507" pitchFamily="18" charset="2"/>
              <a:buChar char=""/>
              <a:tabLst>
                <a:tab pos="457200" algn="l"/>
              </a:tabLst>
            </a:pPr>
            <a:r>
              <a:rPr lang="en-GB" sz="2000" b="1">
                <a:latin typeface="Arial" panose="020B0604020202020204" pitchFamily="34" charset="0"/>
                <a:ea typeface="Times New Roman" panose="02020603050405020304" pitchFamily="18" charset="0"/>
                <a:cs typeface="Arial" panose="020B0604020202020204" pitchFamily="34" charset="0"/>
              </a:rPr>
              <a:t>Informative </a:t>
            </a:r>
            <a:r>
              <a:rPr lang="en-GB" sz="2000">
                <a:latin typeface="Arial" panose="020B0604020202020204" pitchFamily="34" charset="0"/>
                <a:ea typeface="Times New Roman" panose="02020603050405020304" pitchFamily="18" charset="0"/>
                <a:cs typeface="Arial" panose="020B0604020202020204" pitchFamily="34" charset="0"/>
              </a:rPr>
              <a:t>- assist with the decision making process.</a:t>
            </a:r>
          </a:p>
          <a:p>
            <a:pPr marL="342900" lvl="0" indent="-342900">
              <a:lnSpc>
                <a:spcPct val="107000"/>
              </a:lnSpc>
              <a:spcBef>
                <a:spcPts val="960"/>
              </a:spcBef>
              <a:spcAft>
                <a:spcPts val="960"/>
              </a:spcAft>
              <a:buSzPts val="1000"/>
              <a:buFont typeface="Symbol" panose="05050102010706020507" pitchFamily="18" charset="2"/>
              <a:buChar char=""/>
              <a:tabLst>
                <a:tab pos="457200" algn="l"/>
              </a:tabLst>
            </a:pPr>
            <a:r>
              <a:rPr lang="en-GB" sz="2000" b="1">
                <a:latin typeface="Arial" panose="020B0604020202020204" pitchFamily="34" charset="0"/>
                <a:ea typeface="Calibri" panose="020F0502020204030204" pitchFamily="34" charset="0"/>
                <a:cs typeface="Arial" panose="020B0604020202020204" pitchFamily="34" charset="0"/>
              </a:rPr>
              <a:t>C</a:t>
            </a:r>
            <a:r>
              <a:rPr lang="en-GB" sz="2000" b="1">
                <a:effectLst/>
                <a:latin typeface="Arial" panose="020B0604020202020204" pitchFamily="34" charset="0"/>
                <a:ea typeface="Calibri" panose="020F0502020204030204" pitchFamily="34" charset="0"/>
                <a:cs typeface="Arial" panose="020B0604020202020204" pitchFamily="34" charset="0"/>
              </a:rPr>
              <a:t>oherent</a:t>
            </a:r>
            <a:r>
              <a:rPr lang="en-GB" sz="2000">
                <a:effectLst/>
                <a:latin typeface="Arial" panose="020B0604020202020204" pitchFamily="34" charset="0"/>
                <a:ea typeface="Calibri" panose="020F0502020204030204" pitchFamily="34" charset="0"/>
                <a:cs typeface="Arial" panose="020B0604020202020204" pitchFamily="34" charset="0"/>
              </a:rPr>
              <a:t>- use clear, straightforward language that explicitly depicts the issues.</a:t>
            </a:r>
          </a:p>
        </p:txBody>
      </p:sp>
      <p:sp>
        <p:nvSpPr>
          <p:cNvPr id="3" name="Rectangle 2">
            <a:extLst>
              <a:ext uri="{FF2B5EF4-FFF2-40B4-BE49-F238E27FC236}">
                <a16:creationId xmlns:a16="http://schemas.microsoft.com/office/drawing/2014/main" id="{7002417F-81F8-4FE9-9AE6-3CD79C26C781}"/>
              </a:ext>
            </a:extLst>
          </p:cNvPr>
          <p:cNvSpPr/>
          <p:nvPr/>
        </p:nvSpPr>
        <p:spPr>
          <a:xfrm>
            <a:off x="5638801" y="127247"/>
            <a:ext cx="6286499" cy="6730753"/>
          </a:xfrm>
          <a:prstGeom prst="rect">
            <a:avLst/>
          </a:prstGeom>
        </p:spPr>
        <p:txBody>
          <a:bodyPr wrap="square">
            <a:spAutoFit/>
          </a:bodyPr>
          <a:lstStyle/>
          <a:p>
            <a:pPr lvl="0">
              <a:lnSpc>
                <a:spcPct val="107000"/>
              </a:lnSpc>
              <a:spcBef>
                <a:spcPts val="960"/>
              </a:spcBef>
              <a:spcAft>
                <a:spcPts val="960"/>
              </a:spcAft>
              <a:buSzPts val="1000"/>
              <a:tabLst>
                <a:tab pos="457200" algn="l"/>
              </a:tabLst>
            </a:pPr>
            <a:r>
              <a:rPr lang="en-GB" sz="3600" b="1">
                <a:solidFill>
                  <a:srgbClr val="FF0000"/>
                </a:solidFill>
                <a:latin typeface="Arial" panose="020B0604020202020204" pitchFamily="34" charset="0"/>
                <a:cs typeface="Arial" panose="020B0604020202020204" pitchFamily="34" charset="0"/>
              </a:rPr>
              <a:t>X Don’t: </a:t>
            </a:r>
          </a:p>
          <a:p>
            <a:pPr lvl="0">
              <a:lnSpc>
                <a:spcPct val="107000"/>
              </a:lnSpc>
              <a:spcBef>
                <a:spcPts val="960"/>
              </a:spcBef>
              <a:spcAft>
                <a:spcPts val="960"/>
              </a:spcAft>
              <a:buSzPts val="1000"/>
              <a:tabLst>
                <a:tab pos="457200" algn="l"/>
              </a:tabLst>
            </a:pPr>
            <a:r>
              <a:rPr lang="en-GB" sz="2400" b="1">
                <a:latin typeface="Arial" panose="020B0604020202020204" pitchFamily="34" charset="0"/>
                <a:ea typeface="Times New Roman" panose="02020603050405020304" pitchFamily="18" charset="0"/>
                <a:cs typeface="Arial" panose="020B0604020202020204" pitchFamily="34" charset="0"/>
              </a:rPr>
              <a:t>What should not be in a chronology:</a:t>
            </a:r>
          </a:p>
          <a:p>
            <a:pPr marL="342900" lvl="0" indent="-342900">
              <a:lnSpc>
                <a:spcPct val="107000"/>
              </a:lnSpc>
              <a:spcBef>
                <a:spcPts val="960"/>
              </a:spcBef>
              <a:spcAft>
                <a:spcPts val="960"/>
              </a:spcAft>
              <a:buSzPts val="1000"/>
              <a:buFont typeface="Symbol" panose="05050102010706020507" pitchFamily="18" charset="2"/>
              <a:buChar char=""/>
              <a:tabLst>
                <a:tab pos="457200" algn="l"/>
              </a:tabLst>
            </a:pPr>
            <a:r>
              <a:rPr lang="en-GB" sz="2000">
                <a:latin typeface="Arial" panose="020B0604020202020204" pitchFamily="34" charset="0"/>
                <a:ea typeface="Times New Roman" panose="02020603050405020304" pitchFamily="18" charset="0"/>
                <a:cs typeface="Arial" panose="020B0604020202020204" pitchFamily="34" charset="0"/>
              </a:rPr>
              <a:t>SW visits - these points should be in the assessment or the case notes (although specific issues/disclosures may be relevant);</a:t>
            </a:r>
            <a:endParaRPr lang="en-GB" sz="200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Bef>
                <a:spcPts val="960"/>
              </a:spcBef>
              <a:spcAft>
                <a:spcPts val="960"/>
              </a:spcAft>
              <a:buSzPts val="1000"/>
              <a:buFont typeface="Symbol" panose="05050102010706020507" pitchFamily="18" charset="2"/>
              <a:buChar char=""/>
              <a:tabLst>
                <a:tab pos="457200" algn="l"/>
              </a:tabLst>
            </a:pPr>
            <a:r>
              <a:rPr lang="en-GB" sz="2000">
                <a:latin typeface="Arial" panose="020B0604020202020204" pitchFamily="34" charset="0"/>
                <a:ea typeface="Times New Roman" panose="02020603050405020304" pitchFamily="18" charset="0"/>
                <a:cs typeface="Arial" panose="020B0604020202020204" pitchFamily="34" charset="0"/>
              </a:rPr>
              <a:t>Analysis.</a:t>
            </a:r>
            <a:endParaRPr lang="en-GB" sz="200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Bef>
                <a:spcPts val="960"/>
              </a:spcBef>
              <a:spcAft>
                <a:spcPts val="960"/>
              </a:spcAft>
              <a:buSzPts val="1000"/>
              <a:buFont typeface="Symbol" panose="05050102010706020507" pitchFamily="18" charset="2"/>
              <a:buChar char=""/>
              <a:tabLst>
                <a:tab pos="457200" algn="l"/>
              </a:tabLst>
            </a:pPr>
            <a:r>
              <a:rPr lang="en-GB" sz="2000">
                <a:latin typeface="Arial" panose="020B0604020202020204" pitchFamily="34" charset="0"/>
                <a:ea typeface="Times New Roman" panose="02020603050405020304" pitchFamily="18" charset="0"/>
                <a:cs typeface="Arial" panose="020B0604020202020204" pitchFamily="34" charset="0"/>
              </a:rPr>
              <a:t>Wordy Descriptions.</a:t>
            </a:r>
            <a:endParaRPr lang="en-GB" sz="200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Bef>
                <a:spcPts val="960"/>
              </a:spcBef>
              <a:spcAft>
                <a:spcPts val="960"/>
              </a:spcAft>
              <a:buSzPts val="1000"/>
              <a:buFont typeface="Symbol" panose="05050102010706020507" pitchFamily="18" charset="2"/>
              <a:buChar char=""/>
              <a:tabLst>
                <a:tab pos="457200" algn="l"/>
              </a:tabLst>
            </a:pPr>
            <a:r>
              <a:rPr lang="en-GB" sz="2000">
                <a:latin typeface="Arial" panose="020B0604020202020204" pitchFamily="34" charset="0"/>
                <a:ea typeface="Times New Roman" panose="02020603050405020304" pitchFamily="18" charset="0"/>
                <a:cs typeface="Arial" panose="020B0604020202020204" pitchFamily="34" charset="0"/>
              </a:rPr>
              <a:t>Dialogue unless a verbatim quote re: harm.</a:t>
            </a:r>
            <a:endParaRPr lang="en-GB" sz="200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Bef>
                <a:spcPts val="960"/>
              </a:spcBef>
              <a:spcAft>
                <a:spcPts val="960"/>
              </a:spcAft>
              <a:buSzPts val="1000"/>
              <a:buFont typeface="Symbol" panose="05050102010706020507" pitchFamily="18" charset="2"/>
              <a:buChar char=""/>
              <a:tabLst>
                <a:tab pos="457200" algn="l"/>
              </a:tabLst>
            </a:pPr>
            <a:r>
              <a:rPr lang="en-GB" sz="2000">
                <a:latin typeface="Arial" panose="020B0604020202020204" pitchFamily="34" charset="0"/>
                <a:ea typeface="Times New Roman" panose="02020603050405020304" pitchFamily="18" charset="0"/>
                <a:cs typeface="Arial" panose="020B0604020202020204" pitchFamily="34" charset="0"/>
              </a:rPr>
              <a:t>Copy of case recording.</a:t>
            </a:r>
            <a:endParaRPr lang="en-GB" sz="200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Bef>
                <a:spcPts val="960"/>
              </a:spcBef>
              <a:spcAft>
                <a:spcPts val="960"/>
              </a:spcAft>
              <a:buSzPts val="1000"/>
              <a:buFont typeface="Symbol" panose="05050102010706020507" pitchFamily="18" charset="2"/>
              <a:buChar char=""/>
              <a:tabLst>
                <a:tab pos="457200" algn="l"/>
              </a:tabLst>
            </a:pPr>
            <a:r>
              <a:rPr lang="en-GB" sz="2000">
                <a:latin typeface="Arial" panose="020B0604020202020204" pitchFamily="34" charset="0"/>
                <a:ea typeface="Times New Roman" panose="02020603050405020304" pitchFamily="18" charset="0"/>
                <a:cs typeface="Arial" panose="020B0604020202020204" pitchFamily="34" charset="0"/>
              </a:rPr>
              <a:t>Insignificant telephone contacts with person or carers.</a:t>
            </a:r>
          </a:p>
          <a:p>
            <a:pPr marL="342900" lvl="0" indent="-342900">
              <a:lnSpc>
                <a:spcPct val="107000"/>
              </a:lnSpc>
              <a:spcBef>
                <a:spcPts val="960"/>
              </a:spcBef>
              <a:spcAft>
                <a:spcPts val="960"/>
              </a:spcAft>
              <a:buSzPts val="1000"/>
              <a:buFont typeface="Symbol" panose="05050102010706020507" pitchFamily="18" charset="2"/>
              <a:buChar char=""/>
              <a:tabLst>
                <a:tab pos="457200" algn="l"/>
              </a:tabLst>
            </a:pPr>
            <a:r>
              <a:rPr lang="en-GB" sz="2000">
                <a:latin typeface="Arial" panose="020B0604020202020204" pitchFamily="34" charset="0"/>
                <a:cs typeface="Arial" panose="020B0604020202020204" pitchFamily="34" charset="0"/>
              </a:rPr>
              <a:t>*Record every ‘failed’ home/ office visits- separately</a:t>
            </a:r>
            <a:r>
              <a:rPr lang="en-GB">
                <a:latin typeface="Arial" panose="020B0604020202020204" pitchFamily="34" charset="0"/>
                <a:cs typeface="Arial" panose="020B0604020202020204" pitchFamily="34" charset="0"/>
              </a:rPr>
              <a:t>.</a:t>
            </a:r>
            <a:endParaRPr lang="en-GB">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5435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87280FE0-781A-8ACB-B1E4-AFDA5C3158AE}"/>
              </a:ext>
            </a:extLst>
          </p:cNvPr>
          <p:cNvSpPr>
            <a:spLocks noGrp="1"/>
          </p:cNvSpPr>
          <p:nvPr>
            <p:ph type="title"/>
          </p:nvPr>
        </p:nvSpPr>
        <p:spPr>
          <a:xfrm>
            <a:off x="838199" y="1120676"/>
            <a:ext cx="7021513" cy="2308324"/>
          </a:xfrm>
        </p:spPr>
        <p:txBody>
          <a:bodyPr vert="horz" lIns="91440" tIns="45720" rIns="91440" bIns="45720" rtlCol="0" anchor="b">
            <a:normAutofit fontScale="90000"/>
          </a:bodyPr>
          <a:lstStyle/>
          <a:p>
            <a:br>
              <a:rPr lang="en-US" sz="7200">
                <a:solidFill>
                  <a:schemeClr val="bg1"/>
                </a:solidFill>
              </a:rPr>
            </a:br>
            <a:r>
              <a:rPr lang="en-US" sz="7200">
                <a:solidFill>
                  <a:schemeClr val="bg1"/>
                </a:solidFill>
              </a:rPr>
              <a:t>Learning</a:t>
            </a:r>
            <a:r>
              <a:rPr lang="en-US" sz="7200" kern="1200">
                <a:solidFill>
                  <a:schemeClr val="bg1"/>
                </a:solidFill>
                <a:latin typeface="+mj-lt"/>
                <a:ea typeface="+mj-ea"/>
                <a:cs typeface="+mj-cs"/>
              </a:rPr>
              <a:t> Reviews</a:t>
            </a:r>
            <a:br>
              <a:rPr lang="en-US" sz="7200">
                <a:solidFill>
                  <a:schemeClr val="bg1"/>
                </a:solidFill>
              </a:rPr>
            </a:br>
            <a:r>
              <a:rPr lang="en-US" sz="4000">
                <a:solidFill>
                  <a:schemeClr val="bg1"/>
                </a:solidFill>
                <a:ea typeface="Calibri Light"/>
                <a:cs typeface="Calibri Light"/>
              </a:rPr>
              <a:t>(Formerly ICR &amp; SCR)</a:t>
            </a:r>
            <a:endParaRPr lang="en-US" sz="4000" kern="1200">
              <a:solidFill>
                <a:schemeClr val="bg1"/>
              </a:solidFill>
              <a:latin typeface="+mj-lt"/>
              <a:ea typeface="Calibri Light"/>
              <a:cs typeface="Calibri Light"/>
            </a:endParaRPr>
          </a:p>
        </p:txBody>
      </p:sp>
      <p:sp>
        <p:nvSpPr>
          <p:cNvPr id="3" name="Content Placeholder 2">
            <a:extLst>
              <a:ext uri="{FF2B5EF4-FFF2-40B4-BE49-F238E27FC236}">
                <a16:creationId xmlns:a16="http://schemas.microsoft.com/office/drawing/2014/main" id="{EAEB6766-3A37-AF5D-B286-6BC8B48D1727}"/>
              </a:ext>
            </a:extLst>
          </p:cNvPr>
          <p:cNvSpPr>
            <a:spLocks noGrp="1"/>
          </p:cNvSpPr>
          <p:nvPr>
            <p:ph idx="1"/>
          </p:nvPr>
        </p:nvSpPr>
        <p:spPr>
          <a:xfrm>
            <a:off x="835024" y="3809999"/>
            <a:ext cx="7025753" cy="1012778"/>
          </a:xfrm>
        </p:spPr>
        <p:txBody>
          <a:bodyPr vert="horz" lIns="91440" tIns="45720" rIns="91440" bIns="45720" rtlCol="0">
            <a:normAutofit/>
          </a:bodyPr>
          <a:lstStyle/>
          <a:p>
            <a:pPr marL="0" indent="0">
              <a:buNone/>
            </a:pPr>
            <a:r>
              <a:rPr lang="en-US" sz="2400" kern="1200">
                <a:solidFill>
                  <a:schemeClr val="bg1"/>
                </a:solidFill>
                <a:latin typeface="+mn-lt"/>
                <a:ea typeface="+mn-ea"/>
                <a:cs typeface="+mn-cs"/>
              </a:rPr>
              <a:t>Looking at the timeline of the actual review of Mrs A.</a:t>
            </a:r>
          </a:p>
        </p:txBody>
      </p:sp>
    </p:spTree>
    <p:extLst>
      <p:ext uri="{BB962C8B-B14F-4D97-AF65-F5344CB8AC3E}">
        <p14:creationId xmlns:p14="http://schemas.microsoft.com/office/powerpoint/2010/main" val="4268558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24DAD0-724E-3E7D-42C2-1F44F3996ECC}"/>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a:solidFill>
                  <a:srgbClr val="FFFFFF"/>
                </a:solidFill>
                <a:latin typeface="+mj-lt"/>
                <a:ea typeface="+mj-ea"/>
                <a:cs typeface="+mj-cs"/>
              </a:rPr>
              <a:t>Mrs A – Timeline from Significant Case Review</a:t>
            </a:r>
          </a:p>
        </p:txBody>
      </p:sp>
      <p:pic>
        <p:nvPicPr>
          <p:cNvPr id="4" name="Picture 3">
            <a:extLst>
              <a:ext uri="{FF2B5EF4-FFF2-40B4-BE49-F238E27FC236}">
                <a16:creationId xmlns:a16="http://schemas.microsoft.com/office/drawing/2014/main" id="{796DB887-E5BD-7FB3-F286-DA32E41C742B}"/>
              </a:ext>
            </a:extLst>
          </p:cNvPr>
          <p:cNvPicPr>
            <a:picLocks noChangeAspect="1"/>
          </p:cNvPicPr>
          <p:nvPr/>
        </p:nvPicPr>
        <p:blipFill>
          <a:blip r:embed="rId2"/>
          <a:stretch>
            <a:fillRect/>
          </a:stretch>
        </p:blipFill>
        <p:spPr>
          <a:xfrm>
            <a:off x="5127994" y="961812"/>
            <a:ext cx="5009411" cy="4930987"/>
          </a:xfrm>
          <a:prstGeom prst="rect">
            <a:avLst/>
          </a:prstGeom>
        </p:spPr>
      </p:pic>
    </p:spTree>
    <p:extLst>
      <p:ext uri="{BB962C8B-B14F-4D97-AF65-F5344CB8AC3E}">
        <p14:creationId xmlns:p14="http://schemas.microsoft.com/office/powerpoint/2010/main" val="803163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ypebar ready to print a question mark">
            <a:extLst>
              <a:ext uri="{FF2B5EF4-FFF2-40B4-BE49-F238E27FC236}">
                <a16:creationId xmlns:a16="http://schemas.microsoft.com/office/drawing/2014/main" id="{0AB6BFE7-D3B9-A84C-5C8F-13D2B978EE41}"/>
              </a:ext>
            </a:extLst>
          </p:cNvPr>
          <p:cNvPicPr>
            <a:picLocks noChangeAspect="1"/>
          </p:cNvPicPr>
          <p:nvPr/>
        </p:nvPicPr>
        <p:blipFill>
          <a:blip r:embed="rId3"/>
          <a:srcRect l="20428" r="26990" b="-4"/>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115317" y="2743200"/>
            <a:ext cx="5247340" cy="3496878"/>
          </a:xfrm>
        </p:spPr>
        <p:txBody>
          <a:bodyPr anchor="ctr">
            <a:normAutofit/>
          </a:bodyPr>
          <a:lstStyle/>
          <a:p>
            <a:pPr marL="0" indent="0">
              <a:buNone/>
            </a:pPr>
            <a:r>
              <a:rPr lang="en-GB" sz="1600">
                <a:latin typeface="Century Gothic" panose="020B0502020202020204" pitchFamily="34" charset="0"/>
              </a:rPr>
              <a:t>“key points in the case when there was a lack of what has been described as </a:t>
            </a:r>
            <a:r>
              <a:rPr lang="en-GB" sz="1600" b="1">
                <a:latin typeface="Century Gothic" panose="020B0502020202020204" pitchFamily="34" charset="0"/>
              </a:rPr>
              <a:t>professional challenge </a:t>
            </a:r>
            <a:r>
              <a:rPr lang="en-GB" sz="1600">
                <a:latin typeface="Century Gothic" panose="020B0502020202020204" pitchFamily="34" charset="0"/>
              </a:rPr>
              <a:t>and too often, there was a lack of appropriate rigour in </a:t>
            </a:r>
            <a:r>
              <a:rPr lang="en-GB" sz="1600" b="1">
                <a:latin typeface="Century Gothic" panose="020B0502020202020204" pitchFamily="34" charset="0"/>
              </a:rPr>
              <a:t>analysing and evaluating information. </a:t>
            </a:r>
          </a:p>
          <a:p>
            <a:pPr marL="0" indent="0">
              <a:buNone/>
            </a:pPr>
            <a:r>
              <a:rPr lang="en-GB" sz="1600">
                <a:latin typeface="Century Gothic" panose="020B0502020202020204" pitchFamily="34" charset="0"/>
              </a:rPr>
              <a:t>Essentially, workers gave too much weight to what Mr Ash and Mrs Ash were telling them, thereby allowing the right to </a:t>
            </a:r>
            <a:r>
              <a:rPr lang="en-GB" sz="1600" b="1">
                <a:latin typeface="Century Gothic" panose="020B0502020202020204" pitchFamily="34" charset="0"/>
              </a:rPr>
              <a:t>self-determination</a:t>
            </a:r>
            <a:r>
              <a:rPr lang="en-GB" sz="1600">
                <a:latin typeface="Century Gothic" panose="020B0502020202020204" pitchFamily="34" charset="0"/>
              </a:rPr>
              <a:t> to </a:t>
            </a:r>
            <a:r>
              <a:rPr lang="en-GB" sz="1600" b="1">
                <a:latin typeface="Century Gothic" panose="020B0502020202020204" pitchFamily="34" charset="0"/>
              </a:rPr>
              <a:t>override</a:t>
            </a:r>
            <a:r>
              <a:rPr lang="en-GB" sz="1600">
                <a:latin typeface="Century Gothic" panose="020B0502020202020204" pitchFamily="34" charset="0"/>
              </a:rPr>
              <a:t> the </a:t>
            </a:r>
            <a:r>
              <a:rPr lang="en-GB" sz="1600" b="1">
                <a:latin typeface="Century Gothic" panose="020B0502020202020204" pitchFamily="34" charset="0"/>
              </a:rPr>
              <a:t>right to protection</a:t>
            </a:r>
            <a:r>
              <a:rPr lang="en-GB" sz="1600">
                <a:latin typeface="Century Gothic" panose="020B0502020202020204" pitchFamily="34" charset="0"/>
              </a:rPr>
              <a:t>. This has particular relevance to statutory responsibilities under Adult Support and Protection legislation and associated mental health legislation.”</a:t>
            </a:r>
          </a:p>
          <a:p>
            <a:pPr marL="0" indent="0">
              <a:buNone/>
            </a:pPr>
            <a:r>
              <a:rPr lang="en-GB" sz="1600">
                <a:latin typeface="Century Gothic" panose="020B0502020202020204" pitchFamily="34" charset="0"/>
              </a:rPr>
              <a:t>Ellen Ash SCR, pg.14 </a:t>
            </a:r>
            <a:br>
              <a:rPr lang="en-GB" sz="1600">
                <a:latin typeface="Century Gothic" panose="020B0502020202020204" pitchFamily="34" charset="0"/>
              </a:rPr>
            </a:br>
            <a:endParaRPr lang="en-GB" sz="1600">
              <a:latin typeface="Century Gothic" panose="020B0502020202020204" pitchFamily="34" charset="0"/>
            </a:endParaRPr>
          </a:p>
        </p:txBody>
      </p:sp>
    </p:spTree>
    <p:extLst>
      <p:ext uri="{BB962C8B-B14F-4D97-AF65-F5344CB8AC3E}">
        <p14:creationId xmlns:p14="http://schemas.microsoft.com/office/powerpoint/2010/main" val="1199311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F6C8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ormAutofit/>
          </a:bodyPr>
          <a:lstStyle/>
          <a:p>
            <a:pPr marL="0" indent="0">
              <a:buNone/>
            </a:pPr>
            <a:endParaRPr lang="en-GB" b="1">
              <a:solidFill>
                <a:schemeClr val="bg1"/>
              </a:solidFill>
              <a:latin typeface="Century Gothic" panose="020B0502020202020204" pitchFamily="34" charset="0"/>
            </a:endParaRPr>
          </a:p>
          <a:p>
            <a:pPr marL="0" indent="0">
              <a:buNone/>
            </a:pPr>
            <a:endParaRPr lang="en-GB" b="1">
              <a:solidFill>
                <a:schemeClr val="bg1"/>
              </a:solidFill>
              <a:latin typeface="Century Gothic" panose="020B0502020202020204" pitchFamily="34" charset="0"/>
            </a:endParaRPr>
          </a:p>
          <a:p>
            <a:pPr marL="0" indent="0">
              <a:buNone/>
            </a:pPr>
            <a:r>
              <a:rPr lang="en-GB" b="1">
                <a:solidFill>
                  <a:schemeClr val="bg1"/>
                </a:solidFill>
                <a:latin typeface="Century Gothic" panose="020B0502020202020204" pitchFamily="34" charset="0"/>
              </a:rPr>
              <a:t>“The SCR team formed the opinion that there </a:t>
            </a:r>
            <a:r>
              <a:rPr lang="en-GB" b="1">
                <a:solidFill>
                  <a:srgbClr val="FFFF00"/>
                </a:solidFill>
                <a:latin typeface="Century Gothic" panose="020B0502020202020204" pitchFamily="34" charset="0"/>
              </a:rPr>
              <a:t>was sufficient evidence </a:t>
            </a:r>
            <a:r>
              <a:rPr lang="en-GB" b="1">
                <a:solidFill>
                  <a:schemeClr val="bg1"/>
                </a:solidFill>
                <a:latin typeface="Century Gothic" panose="020B0502020202020204" pitchFamily="34" charset="0"/>
              </a:rPr>
              <a:t>gathered from the “duty to enquire” to warrant a formal investigation under the ASP legislation. However, such is the complexity of legislation in this area of work that there is often </a:t>
            </a:r>
            <a:r>
              <a:rPr lang="en-GB" b="1">
                <a:solidFill>
                  <a:srgbClr val="FFFF00"/>
                </a:solidFill>
                <a:latin typeface="Century Gothic" panose="020B0502020202020204" pitchFamily="34" charset="0"/>
              </a:rPr>
              <a:t>more than one </a:t>
            </a:r>
            <a:r>
              <a:rPr lang="en-GB" b="1">
                <a:solidFill>
                  <a:schemeClr val="bg1"/>
                </a:solidFill>
                <a:latin typeface="Century Gothic" panose="020B0502020202020204" pitchFamily="34" charset="0"/>
              </a:rPr>
              <a:t>option and the </a:t>
            </a:r>
            <a:r>
              <a:rPr lang="en-GB" b="1">
                <a:solidFill>
                  <a:srgbClr val="FFFF00"/>
                </a:solidFill>
                <a:latin typeface="Century Gothic" panose="020B0502020202020204" pitchFamily="34" charset="0"/>
              </a:rPr>
              <a:t>final decision </a:t>
            </a:r>
            <a:r>
              <a:rPr lang="en-GB" b="1">
                <a:solidFill>
                  <a:schemeClr val="bg1"/>
                </a:solidFill>
                <a:latin typeface="Century Gothic" panose="020B0502020202020204" pitchFamily="34" charset="0"/>
              </a:rPr>
              <a:t>should come down to </a:t>
            </a:r>
            <a:r>
              <a:rPr lang="en-GB" b="1">
                <a:solidFill>
                  <a:srgbClr val="FFFF00"/>
                </a:solidFill>
                <a:latin typeface="Century Gothic" panose="020B0502020202020204" pitchFamily="34" charset="0"/>
              </a:rPr>
              <a:t>professional judgement </a:t>
            </a:r>
            <a:r>
              <a:rPr lang="en-GB" b="1">
                <a:solidFill>
                  <a:schemeClr val="bg1"/>
                </a:solidFill>
                <a:latin typeface="Century Gothic" panose="020B0502020202020204" pitchFamily="34" charset="0"/>
              </a:rPr>
              <a:t>based on a </a:t>
            </a:r>
            <a:r>
              <a:rPr lang="en-GB" b="1">
                <a:solidFill>
                  <a:srgbClr val="FFFF00"/>
                </a:solidFill>
                <a:latin typeface="Century Gothic" panose="020B0502020202020204" pitchFamily="34" charset="0"/>
              </a:rPr>
              <a:t>comprehensive risk assessment</a:t>
            </a:r>
            <a:r>
              <a:rPr lang="en-GB" b="1">
                <a:solidFill>
                  <a:schemeClr val="bg1"/>
                </a:solidFill>
                <a:latin typeface="Century Gothic" panose="020B0502020202020204" pitchFamily="34" charset="0"/>
              </a:rPr>
              <a:t>.” </a:t>
            </a:r>
          </a:p>
          <a:p>
            <a:pPr marL="0" indent="0">
              <a:buNone/>
            </a:pPr>
            <a:endParaRPr lang="en-GB" b="1">
              <a:solidFill>
                <a:schemeClr val="bg1"/>
              </a:solidFill>
              <a:latin typeface="Century Gothic" panose="020B0502020202020204" pitchFamily="34" charset="0"/>
            </a:endParaRPr>
          </a:p>
          <a:p>
            <a:pPr marL="0" indent="0">
              <a:buNone/>
            </a:pPr>
            <a:endParaRPr lang="en-GB" b="1">
              <a:solidFill>
                <a:schemeClr val="bg1"/>
              </a:solidFill>
              <a:latin typeface="Century Gothic" panose="020B0502020202020204" pitchFamily="34" charset="0"/>
            </a:endParaRPr>
          </a:p>
          <a:p>
            <a:pPr marL="0" indent="0" algn="r">
              <a:buNone/>
            </a:pPr>
            <a:r>
              <a:rPr lang="en-GB">
                <a:solidFill>
                  <a:schemeClr val="bg1"/>
                </a:solidFill>
                <a:latin typeface="Century Gothic" panose="020B0502020202020204" pitchFamily="34" charset="0"/>
              </a:rPr>
              <a:t>Significant Case Review undertaken on behalf of Glasgow APC on Mrs Ellen Ash, pgs25-26</a:t>
            </a:r>
            <a:endParaRPr lang="en-GB">
              <a:solidFill>
                <a:srgbClr val="FFFF00"/>
              </a:solidFill>
              <a:latin typeface="Century Gothic" panose="020B0502020202020204" pitchFamily="34" charset="0"/>
            </a:endParaRPr>
          </a:p>
        </p:txBody>
      </p:sp>
    </p:spTree>
    <p:extLst>
      <p:ext uri="{BB962C8B-B14F-4D97-AF65-F5344CB8AC3E}">
        <p14:creationId xmlns:p14="http://schemas.microsoft.com/office/powerpoint/2010/main" val="963960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marL="285750" indent="-285750" algn="r">
              <a:spcBef>
                <a:spcPts val="0"/>
              </a:spcBef>
              <a:buFont typeface="Arial"/>
              <a:buChar char="•"/>
            </a:pPr>
            <a:r>
              <a:rPr lang="en-GB" b="1">
                <a:latin typeface="Century Gothic"/>
              </a:rPr>
              <a:t>Professional Judgement</a:t>
            </a:r>
            <a:endParaRPr lang="en-US">
              <a:latin typeface="Calibri"/>
              <a:cs typeface="Calibri"/>
            </a:endParaRPr>
          </a:p>
          <a:p>
            <a:pPr algn="r"/>
            <a:endParaRPr lang="en-GB" b="1">
              <a:latin typeface="Century Gothic" panose="020B0502020202020204" pitchFamily="34" charset="0"/>
            </a:endParaRPr>
          </a:p>
        </p:txBody>
      </p:sp>
      <p:cxnSp>
        <p:nvCxnSpPr>
          <p:cNvPr id="29" name="Straight Connector 2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2">
            <a:extLst>
              <a:ext uri="{FF2B5EF4-FFF2-40B4-BE49-F238E27FC236}">
                <a16:creationId xmlns:a16="http://schemas.microsoft.com/office/drawing/2014/main" id="{3D4C5446-CD92-476D-8845-C08F0ABE51FB}"/>
              </a:ext>
            </a:extLst>
          </p:cNvPr>
          <p:cNvGraphicFramePr>
            <a:graphicFrameLocks noGrp="1"/>
          </p:cNvGraphicFramePr>
          <p:nvPr>
            <p:ph idx="1"/>
            <p:extLst>
              <p:ext uri="{D42A27DB-BD31-4B8C-83A1-F6EECF244321}">
                <p14:modId xmlns:p14="http://schemas.microsoft.com/office/powerpoint/2010/main" val="397002217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087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35AA-D5E5-604A-BFBF-D1EEEEC71910}"/>
              </a:ext>
            </a:extLst>
          </p:cNvPr>
          <p:cNvSpPr>
            <a:spLocks noGrp="1"/>
          </p:cNvSpPr>
          <p:nvPr>
            <p:ph type="title"/>
          </p:nvPr>
        </p:nvSpPr>
        <p:spPr/>
        <p:txBody>
          <a:bodyPr/>
          <a:lstStyle/>
          <a:p>
            <a:r>
              <a:rPr lang="en-US" b="1">
                <a:solidFill>
                  <a:srgbClr val="1F6C80"/>
                </a:solidFill>
                <a:latin typeface="Century Gothic" panose="020B0502020202020204" pitchFamily="34" charset="0"/>
              </a:rPr>
              <a:t>Session 3 Overview</a:t>
            </a:r>
            <a:r>
              <a:rPr lang="en-US">
                <a:solidFill>
                  <a:srgbClr val="1F6C80"/>
                </a:solidFill>
              </a:rPr>
              <a:t> </a:t>
            </a:r>
          </a:p>
        </p:txBody>
      </p:sp>
      <p:sp>
        <p:nvSpPr>
          <p:cNvPr id="9" name="Rectangle 8">
            <a:extLst>
              <a:ext uri="{FF2B5EF4-FFF2-40B4-BE49-F238E27FC236}">
                <a16:creationId xmlns:a16="http://schemas.microsoft.com/office/drawing/2014/main" id="{DA7FB771-F985-D149-9AAA-04C4B878B2E5}"/>
              </a:ext>
            </a:extLst>
          </p:cNvPr>
          <p:cNvSpPr/>
          <p:nvPr/>
        </p:nvSpPr>
        <p:spPr>
          <a:xfrm>
            <a:off x="609600" y="1842508"/>
            <a:ext cx="11134207" cy="3710956"/>
          </a:xfrm>
          <a:prstGeom prst="rect">
            <a:avLst/>
          </a:prstGeom>
          <a:solidFill>
            <a:srgbClr val="1F6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Futura Medium" panose="020B0602020204020303" pitchFamily="34" charset="-79"/>
              <a:cs typeface="Futura Medium" panose="020B0602020204020303" pitchFamily="34" charset="-79"/>
            </a:endParaRPr>
          </a:p>
          <a:p>
            <a:pPr marL="342900" indent="-342900">
              <a:buFont typeface="Arial" panose="020B0604020202020204" pitchFamily="34" charset="0"/>
              <a:buChar char="•"/>
            </a:pPr>
            <a:r>
              <a:rPr lang="en-US" sz="4000">
                <a:latin typeface="Futura Medium" panose="020B0602020204020303" pitchFamily="34" charset="-79"/>
                <a:cs typeface="Futura Medium" panose="020B0602020204020303" pitchFamily="34" charset="-79"/>
              </a:rPr>
              <a:t>Thresholds </a:t>
            </a:r>
          </a:p>
          <a:p>
            <a:pPr marL="342900" indent="-342900">
              <a:buFont typeface="Arial" panose="020B0604020202020204" pitchFamily="34" charset="0"/>
              <a:buChar char="•"/>
            </a:pPr>
            <a:r>
              <a:rPr lang="en-US" sz="4000">
                <a:latin typeface="Futura Medium" panose="020B0602020204020303" pitchFamily="34" charset="-79"/>
                <a:cs typeface="Futura Medium" panose="020B0602020204020303" pitchFamily="34" charset="-79"/>
              </a:rPr>
              <a:t>Risk assessment</a:t>
            </a:r>
          </a:p>
          <a:p>
            <a:pPr marL="342900" indent="-342900">
              <a:buFont typeface="Arial" panose="020B0604020202020204" pitchFamily="34" charset="0"/>
              <a:buChar char="•"/>
            </a:pPr>
            <a:r>
              <a:rPr lang="en-US" sz="4000">
                <a:latin typeface="Futura Medium" panose="020B0602020204020303" pitchFamily="34" charset="-79"/>
                <a:cs typeface="Futura Medium" panose="020B0602020204020303" pitchFamily="34" charset="-79"/>
              </a:rPr>
              <a:t>Bias </a:t>
            </a:r>
          </a:p>
          <a:p>
            <a:pPr marL="342900" indent="-342900">
              <a:buFont typeface="Arial" panose="020B0604020202020204" pitchFamily="34" charset="0"/>
              <a:buChar char="•"/>
            </a:pPr>
            <a:r>
              <a:rPr lang="en-US" sz="4000">
                <a:latin typeface="Futura Medium" panose="020B0602020204020303" pitchFamily="34" charset="-79"/>
                <a:cs typeface="Futura Medium" panose="020B0602020204020303" pitchFamily="34" charset="-79"/>
              </a:rPr>
              <a:t>chronologies and significant events </a:t>
            </a:r>
          </a:p>
          <a:p>
            <a:pPr marL="342900" indent="-342900">
              <a:buFont typeface="Arial" panose="020B0604020202020204" pitchFamily="34" charset="0"/>
              <a:buChar char="•"/>
            </a:pPr>
            <a:r>
              <a:rPr lang="en-US" sz="4000">
                <a:latin typeface="Futura Medium" panose="020B0602020204020303" pitchFamily="34" charset="-79"/>
                <a:cs typeface="Futura Medium" panose="020B0602020204020303" pitchFamily="34" charset="-79"/>
              </a:rPr>
              <a:t>SCRs and Learning Reviews </a:t>
            </a:r>
          </a:p>
          <a:p>
            <a:pPr marL="342900" indent="-342900">
              <a:buFont typeface="Arial" panose="020B0604020202020204" pitchFamily="34" charset="0"/>
              <a:buChar char="•"/>
            </a:pPr>
            <a:endParaRPr lang="en-US" sz="2000" b="1">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607406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213" y="286871"/>
            <a:ext cx="8946776" cy="5482534"/>
          </a:xfrm>
          <a:prstGeom prst="rect">
            <a:avLst/>
          </a:prstGeom>
        </p:spPr>
      </p:pic>
      <p:sp>
        <p:nvSpPr>
          <p:cNvPr id="4" name="Rectangle 3"/>
          <p:cNvSpPr/>
          <p:nvPr/>
        </p:nvSpPr>
        <p:spPr>
          <a:xfrm>
            <a:off x="403411" y="6001617"/>
            <a:ext cx="11385177" cy="707886"/>
          </a:xfrm>
          <a:prstGeom prst="rect">
            <a:avLst/>
          </a:prstGeom>
        </p:spPr>
        <p:txBody>
          <a:bodyPr wrap="square">
            <a:spAutoFit/>
          </a:bodyPr>
          <a:lstStyle/>
          <a:p>
            <a:r>
              <a:rPr lang="en-GB" sz="2000" b="1">
                <a:latin typeface="Arial" panose="020B0604020202020204" pitchFamily="34" charset="0"/>
                <a:cs typeface="Arial" panose="020B0604020202020204" pitchFamily="34" charset="0"/>
              </a:rPr>
              <a:t>Defensible decision making </a:t>
            </a:r>
            <a:r>
              <a:rPr lang="en-GB" sz="2000">
                <a:latin typeface="Arial" panose="020B0604020202020204" pitchFamily="34" charset="0"/>
                <a:cs typeface="Arial" panose="020B0604020202020204" pitchFamily="34" charset="0"/>
              </a:rPr>
              <a:t>always follows the word ‘because’ and is the justification for the level, extent and course of action taken. I chose this action because……….. I ruled this out because…… </a:t>
            </a:r>
          </a:p>
        </p:txBody>
      </p:sp>
    </p:spTree>
    <p:extLst>
      <p:ext uri="{BB962C8B-B14F-4D97-AF65-F5344CB8AC3E}">
        <p14:creationId xmlns:p14="http://schemas.microsoft.com/office/powerpoint/2010/main" val="292309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F6C8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6226"/>
            <a:ext cx="10515600" cy="5560737"/>
          </a:xfrm>
        </p:spPr>
        <p:txBody>
          <a:bodyPr>
            <a:normAutofit/>
          </a:bodyPr>
          <a:lstStyle/>
          <a:p>
            <a:pPr marL="0" indent="0">
              <a:buNone/>
            </a:pPr>
            <a:r>
              <a:rPr lang="en-GB" b="1">
                <a:solidFill>
                  <a:schemeClr val="bg1"/>
                </a:solidFill>
                <a:latin typeface="Century Gothic" panose="020B0502020202020204" pitchFamily="34" charset="0"/>
              </a:rPr>
              <a:t>A defensible decision has been defined as a decision that will withstand ‘hindsight scrutiny’ should the case ‘go wrong’ and negative outcomes have occurred</a:t>
            </a:r>
            <a:r>
              <a:rPr lang="en-GB" b="1">
                <a:solidFill>
                  <a:schemeClr val="bg1"/>
                </a:solidFill>
              </a:rPr>
              <a:t>”</a:t>
            </a:r>
            <a:r>
              <a:rPr lang="en-GB">
                <a:solidFill>
                  <a:schemeClr val="bg1"/>
                </a:solidFill>
              </a:rPr>
              <a:t> </a:t>
            </a:r>
            <a:r>
              <a:rPr lang="en-GB" i="1">
                <a:solidFill>
                  <a:srgbClr val="8AE8FF"/>
                </a:solidFill>
                <a:latin typeface="Century Gothic" panose="020B0502020202020204" pitchFamily="34" charset="0"/>
              </a:rPr>
              <a:t>Carson, D. (1996) </a:t>
            </a:r>
            <a:endParaRPr lang="en-GB">
              <a:solidFill>
                <a:srgbClr val="8AE8FF"/>
              </a:solidFill>
              <a:latin typeface="Century Gothic" panose="020B0502020202020204" pitchFamily="34" charset="0"/>
            </a:endParaRPr>
          </a:p>
          <a:p>
            <a:pPr marL="0" indent="0">
              <a:buNone/>
            </a:pPr>
            <a:endParaRPr lang="en-GB">
              <a:solidFill>
                <a:schemeClr val="bg1"/>
              </a:solidFill>
            </a:endParaRPr>
          </a:p>
          <a:p>
            <a:pPr marL="0" indent="0">
              <a:buNone/>
            </a:pPr>
            <a:r>
              <a:rPr lang="en-GB">
                <a:solidFill>
                  <a:schemeClr val="bg1"/>
                </a:solidFill>
                <a:latin typeface="Century Gothic" panose="020B0502020202020204" pitchFamily="34" charset="0"/>
              </a:rPr>
              <a:t>“A decision is defensible if, in spite of a negative outcome, it can be demonstrated that all </a:t>
            </a:r>
            <a:r>
              <a:rPr lang="en-GB" b="1">
                <a:solidFill>
                  <a:schemeClr val="bg1"/>
                </a:solidFill>
                <a:latin typeface="Century Gothic" panose="020B0502020202020204" pitchFamily="34" charset="0"/>
              </a:rPr>
              <a:t>reasonable steps had been taken in its assessment and management</a:t>
            </a:r>
            <a:r>
              <a:rPr lang="en-GB">
                <a:solidFill>
                  <a:schemeClr val="bg1"/>
                </a:solidFill>
                <a:latin typeface="Century Gothic" panose="020B0502020202020204" pitchFamily="34" charset="0"/>
              </a:rPr>
              <a:t>. This is particularly important for those agencies that carry out risk assessment in the public eye, and where risk assessment and management failures can be very costly for victims, and to organisational credibility” </a:t>
            </a:r>
          </a:p>
          <a:p>
            <a:pPr marL="0" indent="0">
              <a:buNone/>
            </a:pPr>
            <a:r>
              <a:rPr lang="en-GB" sz="2400" i="1" err="1">
                <a:solidFill>
                  <a:srgbClr val="8AE8FF"/>
                </a:solidFill>
                <a:latin typeface="Century Gothic" panose="020B0502020202020204" pitchFamily="34" charset="0"/>
              </a:rPr>
              <a:t>Kemshall</a:t>
            </a:r>
            <a:r>
              <a:rPr lang="en-GB" sz="2400" i="1">
                <a:solidFill>
                  <a:srgbClr val="8AE8FF"/>
                </a:solidFill>
                <a:latin typeface="Century Gothic" panose="020B0502020202020204" pitchFamily="34" charset="0"/>
              </a:rPr>
              <a:t>, H and Pritchard, J (1998)</a:t>
            </a:r>
          </a:p>
          <a:p>
            <a:pPr marL="0" indent="0">
              <a:buNone/>
            </a:pPr>
            <a:endParaRPr lang="en-GB">
              <a:solidFill>
                <a:schemeClr val="bg1"/>
              </a:solidFill>
              <a:latin typeface="Century Gothic" panose="020B0502020202020204" pitchFamily="34" charset="0"/>
            </a:endParaRPr>
          </a:p>
        </p:txBody>
      </p:sp>
    </p:spTree>
    <p:extLst>
      <p:ext uri="{BB962C8B-B14F-4D97-AF65-F5344CB8AC3E}">
        <p14:creationId xmlns:p14="http://schemas.microsoft.com/office/powerpoint/2010/main" val="83885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Evaluation </a:t>
            </a:r>
            <a:endParaRPr lang="en-US" sz="4000" kern="1200">
              <a:solidFill>
                <a:srgbClr val="FFFFFF"/>
              </a:solidFill>
              <a:latin typeface="+mj-lt"/>
              <a:ea typeface="+mj-ea"/>
              <a:cs typeface="+mj-cs"/>
            </a:endParaRPr>
          </a:p>
        </p:txBody>
      </p:sp>
      <p:pic>
        <p:nvPicPr>
          <p:cNvPr id="4" name="Picture 3" descr="A qr code on a red background&#10;&#10;Description automatically generated">
            <a:extLst>
              <a:ext uri="{FF2B5EF4-FFF2-40B4-BE49-F238E27FC236}">
                <a16:creationId xmlns:a16="http://schemas.microsoft.com/office/drawing/2014/main" id="{D068C2A3-8F0D-12B2-93CD-37396D73DB27}"/>
              </a:ext>
            </a:extLst>
          </p:cNvPr>
          <p:cNvPicPr>
            <a:picLocks noChangeAspect="1"/>
          </p:cNvPicPr>
          <p:nvPr/>
        </p:nvPicPr>
        <p:blipFill>
          <a:blip r:embed="rId3"/>
          <a:stretch>
            <a:fillRect/>
          </a:stretch>
        </p:blipFill>
        <p:spPr>
          <a:xfrm>
            <a:off x="5183128" y="467208"/>
            <a:ext cx="5864347" cy="5923584"/>
          </a:xfrm>
          <a:prstGeom prst="rect">
            <a:avLst/>
          </a:prstGeom>
        </p:spPr>
      </p:pic>
    </p:spTree>
    <p:extLst>
      <p:ext uri="{BB962C8B-B14F-4D97-AF65-F5344CB8AC3E}">
        <p14:creationId xmlns:p14="http://schemas.microsoft.com/office/powerpoint/2010/main" val="282145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4370227"/>
            <a:ext cx="9144000" cy="1193138"/>
          </a:xfrm>
        </p:spPr>
        <p:txBody>
          <a:bodyPr vert="horz" lIns="91440" tIns="45720" rIns="91440" bIns="45720" rtlCol="0" anchor="b">
            <a:normAutofit/>
          </a:bodyPr>
          <a:lstStyle/>
          <a:p>
            <a:pPr algn="ctr"/>
            <a:r>
              <a:rPr lang="en-US" sz="3100" b="1"/>
              <a:t>Break Out Room Discussion </a:t>
            </a:r>
            <a:br>
              <a:rPr lang="en-US" sz="3100"/>
            </a:br>
            <a:r>
              <a:rPr lang="en-US" sz="3100"/>
              <a:t>What can impact on </a:t>
            </a:r>
            <a:r>
              <a:rPr lang="en-US" sz="3100" b="1"/>
              <a:t>your</a:t>
            </a:r>
            <a:r>
              <a:rPr lang="en-US" sz="3100"/>
              <a:t> decision making about risk? </a:t>
            </a:r>
          </a:p>
        </p:txBody>
      </p:sp>
      <p:sp>
        <p:nvSpPr>
          <p:cNvPr id="3" name="Content Placeholder 2"/>
          <p:cNvSpPr>
            <a:spLocks noGrp="1"/>
          </p:cNvSpPr>
          <p:nvPr>
            <p:ph idx="1"/>
          </p:nvPr>
        </p:nvSpPr>
        <p:spPr>
          <a:xfrm>
            <a:off x="1524000" y="5636465"/>
            <a:ext cx="9144000" cy="646785"/>
          </a:xfrm>
        </p:spPr>
        <p:txBody>
          <a:bodyPr vert="horz" lIns="91440" tIns="45720" rIns="91440" bIns="45720" rtlCol="0">
            <a:normAutofit/>
          </a:bodyPr>
          <a:lstStyle/>
          <a:p>
            <a:pPr marL="0" indent="0" algn="ctr">
              <a:buNone/>
            </a:pPr>
            <a:r>
              <a:rPr lang="en-US" sz="2400"/>
              <a:t>What about decision making of the Adult at Risk? </a:t>
            </a:r>
          </a:p>
        </p:txBody>
      </p:sp>
      <p:pic>
        <p:nvPicPr>
          <p:cNvPr id="4" name="Picture 3"/>
          <p:cNvPicPr>
            <a:picLocks noChangeAspect="1"/>
          </p:cNvPicPr>
          <p:nvPr/>
        </p:nvPicPr>
        <p:blipFill>
          <a:blip r:embed="rId3"/>
          <a:srcRect t="11080" r="-1" b="4303"/>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33696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a:solidFill>
                  <a:srgbClr val="1F6C80"/>
                </a:solidFill>
                <a:latin typeface="Century Gothic" panose="020B0502020202020204" pitchFamily="34" charset="0"/>
              </a:rPr>
              <a:t>Threshold exercise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690688"/>
            <a:ext cx="3886199" cy="3886199"/>
          </a:xfrm>
          <a:prstGeom prst="rect">
            <a:avLst/>
          </a:prstGeom>
        </p:spPr>
      </p:pic>
    </p:spTree>
    <p:extLst>
      <p:ext uri="{BB962C8B-B14F-4D97-AF65-F5344CB8AC3E}">
        <p14:creationId xmlns:p14="http://schemas.microsoft.com/office/powerpoint/2010/main" val="390788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7" y="348865"/>
            <a:ext cx="10044023" cy="877729"/>
          </a:xfrm>
        </p:spPr>
        <p:txBody>
          <a:bodyPr anchor="ctr">
            <a:normAutofit/>
          </a:bodyPr>
          <a:lstStyle/>
          <a:p>
            <a:r>
              <a:rPr lang="en-GB" sz="4000" b="1">
                <a:solidFill>
                  <a:srgbClr val="FFFFFF"/>
                </a:solidFill>
                <a:latin typeface="Century Gothic"/>
              </a:rPr>
              <a:t>Assessing Risk</a:t>
            </a:r>
            <a:endParaRPr lang="en-GB" sz="4000" b="1">
              <a:solidFill>
                <a:srgbClr val="FFFFFF"/>
              </a:solidFill>
              <a:latin typeface="Century Gothic" panose="020B0502020202020204" pitchFamily="34" charset="0"/>
            </a:endParaRPr>
          </a:p>
        </p:txBody>
      </p:sp>
      <p:graphicFrame>
        <p:nvGraphicFramePr>
          <p:cNvPr id="5" name="Content Placeholder 2">
            <a:extLst>
              <a:ext uri="{FF2B5EF4-FFF2-40B4-BE49-F238E27FC236}">
                <a16:creationId xmlns:a16="http://schemas.microsoft.com/office/drawing/2014/main" id="{2B2F08B4-FF7B-1575-7385-282BF3325FD8}"/>
              </a:ext>
            </a:extLst>
          </p:cNvPr>
          <p:cNvGraphicFramePr>
            <a:graphicFrameLocks noGrp="1"/>
          </p:cNvGraphicFramePr>
          <p:nvPr>
            <p:ph idx="1"/>
            <p:extLst>
              <p:ext uri="{D42A27DB-BD31-4B8C-83A1-F6EECF244321}">
                <p14:modId xmlns:p14="http://schemas.microsoft.com/office/powerpoint/2010/main" val="140766637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2686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algn="r"/>
            <a:r>
              <a:rPr lang="en-GB" sz="5600" b="1">
                <a:latin typeface="Century Gothic" panose="020B0502020202020204" pitchFamily="34" charset="0"/>
              </a:rPr>
              <a:t>Two definitions of Risk </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5754DF4-26E4-3DA6-FA81-5610F7450A52}"/>
              </a:ext>
            </a:extLst>
          </p:cNvPr>
          <p:cNvGraphicFramePr>
            <a:graphicFrameLocks noGrp="1"/>
          </p:cNvGraphicFramePr>
          <p:nvPr>
            <p:ph idx="1"/>
            <p:extLst>
              <p:ext uri="{D42A27DB-BD31-4B8C-83A1-F6EECF244321}">
                <p14:modId xmlns:p14="http://schemas.microsoft.com/office/powerpoint/2010/main" val="176931432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9107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506627" y="304800"/>
            <a:ext cx="11350836" cy="692258"/>
          </a:xfrm>
        </p:spPr>
        <p:txBody>
          <a:bodyPr>
            <a:normAutofit/>
          </a:bodyPr>
          <a:lstStyle/>
          <a:p>
            <a:pPr algn="ctr" eaLnBrk="1" hangingPunct="1"/>
            <a:r>
              <a:rPr lang="en-GB" altLang="en-US" sz="3600" b="1">
                <a:solidFill>
                  <a:schemeClr val="tx1"/>
                </a:solidFill>
                <a:latin typeface="Arial" pitchFamily="34" charset="0"/>
                <a:cs typeface="Arial" pitchFamily="34" charset="0"/>
              </a:rPr>
              <a:t>Components of a good Risk Assessment </a:t>
            </a:r>
          </a:p>
        </p:txBody>
      </p:sp>
      <p:graphicFrame>
        <p:nvGraphicFramePr>
          <p:cNvPr id="17414" name="Rectangle 3">
            <a:extLst>
              <a:ext uri="{FF2B5EF4-FFF2-40B4-BE49-F238E27FC236}">
                <a16:creationId xmlns:a16="http://schemas.microsoft.com/office/drawing/2014/main" id="{6C0E32BB-29DB-77FA-46BA-BF99ED02E1F2}"/>
              </a:ext>
            </a:extLst>
          </p:cNvPr>
          <p:cNvGraphicFramePr/>
          <p:nvPr/>
        </p:nvGraphicFramePr>
        <p:xfrm>
          <a:off x="334537" y="997058"/>
          <a:ext cx="11676231" cy="5737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7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3564" y="348865"/>
            <a:ext cx="9718111" cy="1576446"/>
          </a:xfrm>
        </p:spPr>
        <p:txBody>
          <a:bodyPr anchor="ctr">
            <a:normAutofit/>
          </a:bodyPr>
          <a:lstStyle/>
          <a:p>
            <a:r>
              <a:rPr lang="en-GB" sz="4000" b="1">
                <a:solidFill>
                  <a:srgbClr val="FFFFFF"/>
                </a:solidFill>
                <a:latin typeface="Century Gothic" panose="020B0502020202020204" pitchFamily="34" charset="0"/>
              </a:rPr>
              <a:t>Risk Assessment &amp; Risk Management</a:t>
            </a:r>
          </a:p>
        </p:txBody>
      </p:sp>
      <p:graphicFrame>
        <p:nvGraphicFramePr>
          <p:cNvPr id="5" name="Content Placeholder 2">
            <a:extLst>
              <a:ext uri="{FF2B5EF4-FFF2-40B4-BE49-F238E27FC236}">
                <a16:creationId xmlns:a16="http://schemas.microsoft.com/office/drawing/2014/main" id="{DE2A6073-B184-A722-29A6-C8E4BC94A6F8}"/>
              </a:ext>
            </a:extLst>
          </p:cNvPr>
          <p:cNvGraphicFramePr>
            <a:graphicFrameLocks noGrp="1"/>
          </p:cNvGraphicFramePr>
          <p:nvPr>
            <p:ph idx="1"/>
            <p:extLst>
              <p:ext uri="{D42A27DB-BD31-4B8C-83A1-F6EECF244321}">
                <p14:modId xmlns:p14="http://schemas.microsoft.com/office/powerpoint/2010/main" val="42003599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268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b630ab1-b8c0-4595-9aa9-5caa74ab53bd">
      <Terms xmlns="http://schemas.microsoft.com/office/infopath/2007/PartnerControls"/>
    </lcf76f155ced4ddcb4097134ff3c332f>
    <TaxCatchAll xmlns="e3eb3c65-af2b-4739-b17b-163b3d9b87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0C2240CC84774EB1E026B2FFF9CEA7" ma:contentTypeVersion="16" ma:contentTypeDescription="Create a new document." ma:contentTypeScope="" ma:versionID="5907507e2af09dae5a3bf8770e78bbf8">
  <xsd:schema xmlns:xsd="http://www.w3.org/2001/XMLSchema" xmlns:xs="http://www.w3.org/2001/XMLSchema" xmlns:p="http://schemas.microsoft.com/office/2006/metadata/properties" xmlns:ns2="6b630ab1-b8c0-4595-9aa9-5caa74ab53bd" xmlns:ns3="e3eb3c65-af2b-4739-b17b-163b3d9b8758" targetNamespace="http://schemas.microsoft.com/office/2006/metadata/properties" ma:root="true" ma:fieldsID="a9faa0746f75c05f301c12f96598962a" ns2:_="" ns3:_="">
    <xsd:import namespace="6b630ab1-b8c0-4595-9aa9-5caa74ab53bd"/>
    <xsd:import namespace="e3eb3c65-af2b-4739-b17b-163b3d9b87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30ab1-b8c0-4595-9aa9-5caa74ab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68f6ed1-2845-4a53-be4b-b0f4dab87cff"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eb3c65-af2b-4739-b17b-163b3d9b875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9ff17a0-39fc-4ba1-befb-5a73f91cee33}" ma:internalName="TaxCatchAll" ma:showField="CatchAllData" ma:web="e3eb3c65-af2b-4739-b17b-163b3d9b87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62CBA2-8DB5-4721-BE69-C5677893E51D}">
  <ds:schemaRefs>
    <ds:schemaRef ds:uri="http://schemas.microsoft.com/sharepoint/v3/contenttype/forms"/>
  </ds:schemaRefs>
</ds:datastoreItem>
</file>

<file path=customXml/itemProps2.xml><?xml version="1.0" encoding="utf-8"?>
<ds:datastoreItem xmlns:ds="http://schemas.openxmlformats.org/officeDocument/2006/customXml" ds:itemID="{ABA34805-C752-4F8C-9B04-2F7B4B2EC038}">
  <ds:schemaRefs>
    <ds:schemaRef ds:uri="6b630ab1-b8c0-4595-9aa9-5caa74ab53bd"/>
    <ds:schemaRef ds:uri="e3eb3c65-af2b-4739-b17b-163b3d9b87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B77747-8E9D-41CC-A962-D08EC7D75FBA}">
  <ds:schemaRefs>
    <ds:schemaRef ds:uri="6b630ab1-b8c0-4595-9aa9-5caa74ab53bd"/>
    <ds:schemaRef ds:uri="e3eb3c65-af2b-4739-b17b-163b3d9b87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29</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Tayside Adult Support and Protection Defensible Decision-Making </vt:lpstr>
      <vt:lpstr>PowerPoint Presentation</vt:lpstr>
      <vt:lpstr>Session 3 Overview </vt:lpstr>
      <vt:lpstr>Break Out Room Discussion  What can impact on your decision making about risk? </vt:lpstr>
      <vt:lpstr>Threshold exercise </vt:lpstr>
      <vt:lpstr>Assessing Risk</vt:lpstr>
      <vt:lpstr>Two definitions of Risk </vt:lpstr>
      <vt:lpstr>Components of a good Risk Assessment </vt:lpstr>
      <vt:lpstr>Risk Assessment &amp; Risk Management</vt:lpstr>
      <vt:lpstr>Kemshall (2013) identifies the key components of assessing risk as: </vt:lpstr>
      <vt:lpstr>PowerPoint Presentation</vt:lpstr>
      <vt:lpstr>PowerPoint Presentation</vt:lpstr>
      <vt:lpstr>Mrs A TILS Analysis</vt:lpstr>
      <vt:lpstr>Descriptive Writing v Critical/Analytical Writing</vt:lpstr>
      <vt:lpstr>Mrs A – The Inquiry</vt:lpstr>
      <vt:lpstr>Break</vt:lpstr>
      <vt:lpstr>What do you see? </vt:lpstr>
      <vt:lpstr>Bias and decision making – Group Discussion…</vt:lpstr>
      <vt:lpstr>Bias in risk assessments  </vt:lpstr>
      <vt:lpstr>PowerPoint Presentation</vt:lpstr>
      <vt:lpstr>PowerPoint Presentation</vt:lpstr>
      <vt:lpstr>Chronology Guidance </vt:lpstr>
      <vt:lpstr>PowerPoint Presentation</vt:lpstr>
      <vt:lpstr>PowerPoint Presentation</vt:lpstr>
      <vt:lpstr> Learning Reviews (Formerly ICR &amp; SCR)</vt:lpstr>
      <vt:lpstr>PowerPoint Presentation</vt:lpstr>
      <vt:lpstr>PowerPoint Presentation</vt:lpstr>
      <vt:lpstr>PowerPoint Presentation</vt:lpstr>
      <vt:lpstr>Professional Judgement </vt:lpstr>
      <vt:lpstr>PowerPoint Presentation</vt:lpstr>
      <vt:lpstr>PowerPoint Presentation</vt:lpstr>
      <vt:lpstr>Evaluation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hart</dc:creator>
  <cp:revision>1</cp:revision>
  <cp:lastPrinted>2024-09-23T14:02:05Z</cp:lastPrinted>
  <dcterms:created xsi:type="dcterms:W3CDTF">2019-04-18T09:52:09Z</dcterms:created>
  <dcterms:modified xsi:type="dcterms:W3CDTF">2025-05-26T15:19:58Z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0x010100540C2240CC84774EB1E026B2FFF9CEA7</vt:lpwstr>
  </property>
  <property fmtid="{D5CDD505-2E9C-101B-9397-08002B2CF9AE}" pid="3" name="MediaServiceImageTags">
    <vt:lpwstr/>
  </property>
</Properties>
</file>