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5"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12192000"/>
  <p:notesSz cx="6858000" cy="9144000"/>
  <p:embeddedFontLst>
    <p:embeddedFont>
      <p:font typeface="Gill Sans"/>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iC8ueCYxpfU49kS156BA9vGCoZ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3191158-8CB2-478D-85DD-C57CC22DF939}">
  <a:tblStyle styleId="{E3191158-8CB2-478D-85DD-C57CC22DF939}" styleName="Table_0">
    <a:wholeTbl>
      <a:tcTxStyle b="off" i="off">
        <a:font>
          <a:latin typeface="Gill Sans MT"/>
          <a:ea typeface="Gill Sans MT"/>
          <a:cs typeface="Gill Sans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DF0E7"/>
          </a:solidFill>
        </a:fill>
      </a:tcStyle>
    </a:wholeTbl>
    <a:band1H>
      <a:tcTxStyle/>
      <a:tcStyle>
        <a:fill>
          <a:solidFill>
            <a:srgbClr val="FBDFCB"/>
          </a:solidFill>
        </a:fill>
      </a:tcStyle>
    </a:band1H>
    <a:band2H>
      <a:tcTxStyle/>
    </a:band2H>
    <a:band1V>
      <a:tcTxStyle/>
      <a:tcStyle>
        <a:fill>
          <a:solidFill>
            <a:srgbClr val="FBDFCB"/>
          </a:solidFill>
        </a:fill>
      </a:tcStyle>
    </a:band1V>
    <a:band2V>
      <a:tcTxStyle/>
    </a:band2V>
    <a:lastCol>
      <a:tcTxStyle b="on" i="off">
        <a:font>
          <a:latin typeface="Gill Sans MT"/>
          <a:ea typeface="Gill Sans MT"/>
          <a:cs typeface="Gill Sans MT"/>
        </a:font>
        <a:schemeClr val="lt1"/>
      </a:tcTxStyle>
      <a:tcStyle>
        <a:fill>
          <a:solidFill>
            <a:schemeClr val="accent1"/>
          </a:solidFill>
        </a:fill>
      </a:tcStyle>
    </a:lastCol>
    <a:firstCol>
      <a:tcTxStyle b="on" i="off">
        <a:font>
          <a:latin typeface="Gill Sans MT"/>
          <a:ea typeface="Gill Sans MT"/>
          <a:cs typeface="Gill Sans MT"/>
        </a:font>
        <a:schemeClr val="lt1"/>
      </a:tcTxStyle>
      <a:tcStyle>
        <a:fill>
          <a:solidFill>
            <a:schemeClr val="accent1"/>
          </a:solidFill>
        </a:fill>
      </a:tcStyle>
    </a:firstCol>
    <a:lastRow>
      <a:tcTxStyle b="on" i="off">
        <a:font>
          <a:latin typeface="Gill Sans MT"/>
          <a:ea typeface="Gill Sans MT"/>
          <a:cs typeface="Gill Sans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Gill Sans MT"/>
          <a:ea typeface="Gill Sans MT"/>
          <a:cs typeface="Gill Sans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font" Target="fonts/GillSans-bold.fntdata"/><Relationship Id="rId10" Type="http://schemas.openxmlformats.org/officeDocument/2006/relationships/slide" Target="slides/slide4.xml"/><Relationship Id="rId21" Type="http://schemas.openxmlformats.org/officeDocument/2006/relationships/font" Target="fonts/GillSans-regular.fntdata"/><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0" name="Google Shape;180;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GB"/>
              <a:t>These sessions have been created to support Line Managers to have reflective discussions with teams around chronologies, their current use, identifying gaps and sharing best practice in a short 1-2 hour team reflective session</a:t>
            </a:r>
            <a:endParaRPr/>
          </a:p>
          <a:p>
            <a:pPr indent="0" lvl="0" marL="0" rtl="0" algn="l">
              <a:spcBef>
                <a:spcPts val="0"/>
              </a:spcBef>
              <a:spcAft>
                <a:spcPts val="0"/>
              </a:spcAft>
              <a:buNone/>
            </a:pPr>
            <a:r>
              <a:t/>
            </a:r>
            <a:endParaRPr/>
          </a:p>
        </p:txBody>
      </p:sp>
      <p:sp>
        <p:nvSpPr>
          <p:cNvPr id="181" name="Google Shape;181;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9" name="Google Shape;26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Using the word printed templates and the “chronology” of Margaret Fleming – What do you notice, what would you change – what would you include and how would you record</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Create a mini chronology in the short space of time that you have</a:t>
            </a:r>
            <a:endParaRPr/>
          </a:p>
        </p:txBody>
      </p:sp>
      <p:sp>
        <p:nvSpPr>
          <p:cNvPr id="270" name="Google Shape;27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0" name="Google Shape;29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There are gaps - Lots of unknowns, no contact details for sources of information if a professional wanted to go back and discuss further – We have the luxury of hindsight</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When we think of when to start a chronology sometimes the decision of where to start can be overwhelming, some people just start completing the chronology and then go back to historical chronologies at a later date or request the chronology from previous professionals or teams.</a:t>
            </a:r>
            <a:endParaRPr/>
          </a:p>
        </p:txBody>
      </p:sp>
      <p:sp>
        <p:nvSpPr>
          <p:cNvPr id="291" name="Google Shape;291;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6" name="Google Shape;29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All adult case reviews, however, there are similar in child significant case reviews</a:t>
            </a:r>
            <a:endParaRPr/>
          </a:p>
        </p:txBody>
      </p:sp>
      <p:sp>
        <p:nvSpPr>
          <p:cNvPr id="297" name="Google Shape;297;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8" name="Google Shape;30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GB"/>
              <a:t>Share your next steps - using the QR code, promoting individual and group accountability.  Make sure that any goals are realistic and achievable </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GB"/>
              <a:t>Laura will be in touch in 6-8 weeks to discuss any reflections or changes that you and your team may have noticed to record and share your hard work as a team</a:t>
            </a:r>
            <a:endParaRPr/>
          </a:p>
        </p:txBody>
      </p:sp>
      <p:sp>
        <p:nvSpPr>
          <p:cNvPr id="309" name="Google Shape;309;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8" name="Google Shape;338;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As a leader working through the Reflection and Self Assessment Tool can be really helpful and can be used in future sessions that you may run with your team</a:t>
            </a:r>
            <a:endParaRPr/>
          </a:p>
        </p:txBody>
      </p:sp>
      <p:sp>
        <p:nvSpPr>
          <p:cNvPr id="339" name="Google Shape;339;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As per the session guidelines, for this session to work in a short session – it would be best if participants had already completed the Elearning on Chronologies prior to this session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The session will provide an initial overview of purpose and value of chronologies and current learning tools available to us </a:t>
            </a:r>
            <a:endParaRPr/>
          </a:p>
          <a:p>
            <a:pPr indent="0" lvl="0" marL="0" rtl="0" algn="l">
              <a:spcBef>
                <a:spcPts val="0"/>
              </a:spcBef>
              <a:spcAft>
                <a:spcPts val="0"/>
              </a:spcAft>
              <a:buNone/>
            </a:pPr>
            <a:r>
              <a:rPr lang="en-GB"/>
              <a:t>Where is the evidence??  What do we know about the purpose and effectiveness of chronologies</a:t>
            </a:r>
            <a:endParaRPr/>
          </a:p>
          <a:p>
            <a:pPr indent="0" lvl="0" marL="0" rtl="0" algn="l">
              <a:spcBef>
                <a:spcPts val="0"/>
              </a:spcBef>
              <a:spcAft>
                <a:spcPts val="0"/>
              </a:spcAft>
              <a:buNone/>
            </a:pPr>
            <a:r>
              <a:rPr lang="en-GB"/>
              <a:t>Finally from understanding all of the outcomes – what goals can we set as a team around our chronology practice.</a:t>
            </a:r>
            <a:endParaRPr/>
          </a:p>
          <a:p>
            <a:pPr indent="0" lvl="0" marL="0" rtl="0" algn="l">
              <a:spcBef>
                <a:spcPts val="0"/>
              </a:spcBef>
              <a:spcAft>
                <a:spcPts val="0"/>
              </a:spcAft>
              <a:buNone/>
            </a:pPr>
            <a:r>
              <a:rPr lang="en-GB"/>
              <a:t>And allowing us to delve deeper into our teams and our own practice</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Contracting is important – we want everyone to feel able to share their opinions and options we have some standard contracting included, safe and brave space, respect each others opinions and promote asking to understand perspectives.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What else – are there other things your team would find helpful – maybe mobiles off or laptops away may be an option for example?</a:t>
            </a:r>
            <a:endParaRPr/>
          </a:p>
        </p:txBody>
      </p:sp>
      <p:sp>
        <p:nvSpPr>
          <p:cNvPr id="192" name="Google Shape;19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Feedback to group – that the things that they have probably mentioned are not isolated to their team or even to Dundee – as much of these issues are recognised nationally</a:t>
            </a:r>
            <a:endParaRPr/>
          </a:p>
          <a:p>
            <a:pPr indent="0" lvl="0" marL="0" rtl="0" algn="l">
              <a:spcBef>
                <a:spcPts val="0"/>
              </a:spcBef>
              <a:spcAft>
                <a:spcPts val="0"/>
              </a:spcAft>
              <a:buNone/>
            </a:pPr>
            <a:r>
              <a:rPr lang="en-GB"/>
              <a:t>computer systems not matching up or complicated, </a:t>
            </a:r>
            <a:endParaRPr/>
          </a:p>
          <a:p>
            <a:pPr indent="0" lvl="0" marL="0" rtl="0" algn="l">
              <a:spcBef>
                <a:spcPts val="0"/>
              </a:spcBef>
              <a:spcAft>
                <a:spcPts val="0"/>
              </a:spcAft>
              <a:buNone/>
            </a:pPr>
            <a:r>
              <a:rPr lang="en-GB"/>
              <a:t>only seems to be social work responsibility, </a:t>
            </a:r>
            <a:endParaRPr/>
          </a:p>
          <a:p>
            <a:pPr indent="0" lvl="0" marL="0" rtl="0" algn="l">
              <a:spcBef>
                <a:spcPts val="0"/>
              </a:spcBef>
              <a:spcAft>
                <a:spcPts val="0"/>
              </a:spcAft>
              <a:buNone/>
            </a:pPr>
            <a:r>
              <a:rPr lang="en-GB"/>
              <a:t>where do you start from</a:t>
            </a:r>
            <a:endParaRPr/>
          </a:p>
          <a:p>
            <a:pPr indent="0" lvl="0" marL="0" rtl="0" algn="l">
              <a:spcBef>
                <a:spcPts val="0"/>
              </a:spcBef>
              <a:spcAft>
                <a:spcPts val="0"/>
              </a:spcAft>
              <a:buNone/>
            </a:pPr>
            <a:r>
              <a:rPr lang="en-GB"/>
              <a:t>What do you include</a:t>
            </a:r>
            <a:endParaRPr/>
          </a:p>
          <a:p>
            <a:pPr indent="0" lvl="0" marL="0" rtl="0" algn="l">
              <a:spcBef>
                <a:spcPts val="0"/>
              </a:spcBef>
              <a:spcAft>
                <a:spcPts val="0"/>
              </a:spcAft>
              <a:buNone/>
            </a:pPr>
            <a:r>
              <a:rPr lang="en-GB"/>
              <a:t>What does a good chronology look like</a:t>
            </a:r>
            <a:endParaRPr/>
          </a:p>
          <a:p>
            <a:pPr indent="0" lvl="0" marL="0" rtl="0" algn="l">
              <a:spcBef>
                <a:spcPts val="0"/>
              </a:spcBef>
              <a:spcAft>
                <a:spcPts val="0"/>
              </a:spcAft>
              <a:buNone/>
            </a:pPr>
            <a:r>
              <a:rPr lang="en-GB"/>
              <a:t>Process and Procedures Get in the way</a:t>
            </a:r>
            <a:endParaRPr/>
          </a:p>
          <a:p>
            <a:pPr indent="0" lvl="0" marL="0" rtl="0" algn="l">
              <a:spcBef>
                <a:spcPts val="0"/>
              </a:spcBef>
              <a:spcAft>
                <a:spcPts val="0"/>
              </a:spcAft>
              <a:buNone/>
            </a:pPr>
            <a:r>
              <a:rPr lang="en-GB"/>
              <a:t>Don’t have enough time to complete one</a:t>
            </a:r>
            <a:endParaRPr/>
          </a:p>
          <a:p>
            <a:pPr indent="0" lvl="0" marL="0" rtl="0" algn="l">
              <a:spcBef>
                <a:spcPts val="0"/>
              </a:spcBef>
              <a:spcAft>
                <a:spcPts val="0"/>
              </a:spcAft>
              <a:buNone/>
            </a:pPr>
            <a:r>
              <a:rPr lang="en-GB"/>
              <a:t>You find them more in protection work especially in child protection work – however, they can be tick box rather than analytical</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Stats from Local Organisations - here</a:t>
            </a:r>
            <a:endParaRPr/>
          </a:p>
        </p:txBody>
      </p:sp>
      <p:sp>
        <p:nvSpPr>
          <p:cNvPr id="202" name="Google Shape;202;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GB"/>
              <a:t>Learning from Research note – examples of this in practice in Dundee can be shown from DDARs work when chronology helped the adult and the worker have a conversation about significant events and patterns in their lives, they together were able to identify why this pattern was occurring (prison release of a family member) and the person could see why people were concerned and seen the escalating risks rather than the incidents happening in isolation.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Have you had experiences you would like to share – be great if we can capture these experiences</a:t>
            </a:r>
            <a:endParaRPr/>
          </a:p>
        </p:txBody>
      </p:sp>
      <p:sp>
        <p:nvSpPr>
          <p:cNvPr id="229" name="Google Shape;229;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An Example of what a chronology should contain and what type of information may appear in each section.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This is based on the IRISS, Research in Practice, Care Inspectorate Models and Tayside Chronology Guidance and is reflected in the Mosaic model we use online</a:t>
            </a:r>
            <a:endParaRPr/>
          </a:p>
        </p:txBody>
      </p:sp>
      <p:sp>
        <p:nvSpPr>
          <p:cNvPr id="249" name="Google Shape;24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GB"/>
              <a:t>Possible Feedback;</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en-GB"/>
              <a:t>Bereavement</a:t>
            </a:r>
            <a:endParaRPr/>
          </a:p>
          <a:p>
            <a:pPr indent="0" lvl="0" marL="0" marR="0" rtl="0" algn="l">
              <a:lnSpc>
                <a:spcPct val="100000"/>
              </a:lnSpc>
              <a:spcBef>
                <a:spcPts val="0"/>
              </a:spcBef>
              <a:spcAft>
                <a:spcPts val="0"/>
              </a:spcAft>
              <a:buClr>
                <a:schemeClr val="dk1"/>
              </a:buClr>
              <a:buSzPts val="1200"/>
              <a:buFont typeface="Calibri"/>
              <a:buNone/>
            </a:pPr>
            <a:r>
              <a:rPr lang="en-GB"/>
              <a:t>Divorce</a:t>
            </a:r>
            <a:endParaRPr/>
          </a:p>
          <a:p>
            <a:pPr indent="0" lvl="0" marL="0" marR="0" rtl="0" algn="l">
              <a:lnSpc>
                <a:spcPct val="100000"/>
              </a:lnSpc>
              <a:spcBef>
                <a:spcPts val="0"/>
              </a:spcBef>
              <a:spcAft>
                <a:spcPts val="0"/>
              </a:spcAft>
              <a:buClr>
                <a:schemeClr val="dk1"/>
              </a:buClr>
              <a:buSzPts val="1200"/>
              <a:buFont typeface="Calibri"/>
              <a:buNone/>
            </a:pPr>
            <a:r>
              <a:rPr lang="en-GB"/>
              <a:t>Health Changes</a:t>
            </a:r>
            <a:endParaRPr/>
          </a:p>
          <a:p>
            <a:pPr indent="0" lvl="0" marL="0" marR="0" rtl="0" algn="l">
              <a:lnSpc>
                <a:spcPct val="100000"/>
              </a:lnSpc>
              <a:spcBef>
                <a:spcPts val="0"/>
              </a:spcBef>
              <a:spcAft>
                <a:spcPts val="0"/>
              </a:spcAft>
              <a:buClr>
                <a:schemeClr val="dk1"/>
              </a:buClr>
              <a:buSzPts val="1200"/>
              <a:buFont typeface="Calibri"/>
              <a:buNone/>
            </a:pPr>
            <a:r>
              <a:rPr lang="en-GB"/>
              <a:t>Care Package Changes</a:t>
            </a:r>
            <a:endParaRPr/>
          </a:p>
          <a:p>
            <a:pPr indent="0" lvl="0" marL="0" marR="0" rtl="0" algn="l">
              <a:lnSpc>
                <a:spcPct val="100000"/>
              </a:lnSpc>
              <a:spcBef>
                <a:spcPts val="0"/>
              </a:spcBef>
              <a:spcAft>
                <a:spcPts val="0"/>
              </a:spcAft>
              <a:buClr>
                <a:schemeClr val="dk1"/>
              </a:buClr>
              <a:buSzPts val="1200"/>
              <a:buFont typeface="Calibri"/>
              <a:buNone/>
            </a:pPr>
            <a:r>
              <a:rPr lang="en-GB"/>
              <a:t>Starting or leaving school or college</a:t>
            </a:r>
            <a:endParaRPr/>
          </a:p>
          <a:p>
            <a:pPr indent="0" lvl="0" marL="0" marR="0" rtl="0" algn="l">
              <a:lnSpc>
                <a:spcPct val="100000"/>
              </a:lnSpc>
              <a:spcBef>
                <a:spcPts val="0"/>
              </a:spcBef>
              <a:spcAft>
                <a:spcPts val="0"/>
              </a:spcAft>
              <a:buClr>
                <a:schemeClr val="dk1"/>
              </a:buClr>
              <a:buSzPts val="1200"/>
              <a:buFont typeface="Calibri"/>
              <a:buNone/>
            </a:pPr>
            <a:r>
              <a:rPr lang="en-GB"/>
              <a:t>ASP/CP – if we have received multiple referrals about same incident they are put together under one event with appropriate reference to the detail held in the appropriate case file section (same as all detailed incidents)</a:t>
            </a:r>
            <a:endParaRPr/>
          </a:p>
          <a:p>
            <a:pPr indent="0" lvl="0" marL="0" marR="0" rtl="0" algn="l">
              <a:lnSpc>
                <a:spcPct val="100000"/>
              </a:lnSpc>
              <a:spcBef>
                <a:spcPts val="0"/>
              </a:spcBef>
              <a:spcAft>
                <a:spcPts val="0"/>
              </a:spcAft>
              <a:buClr>
                <a:schemeClr val="dk1"/>
              </a:buClr>
              <a:buSzPts val="1200"/>
              <a:buFont typeface="Calibri"/>
              <a:buNone/>
            </a:pPr>
            <a:r>
              <a:rPr lang="en-GB"/>
              <a:t>Change in household</a:t>
            </a:r>
            <a:endParaRPr/>
          </a:p>
          <a:p>
            <a:pPr indent="0" lvl="0" marL="0" marR="0" rtl="0" algn="l">
              <a:lnSpc>
                <a:spcPct val="100000"/>
              </a:lnSpc>
              <a:spcBef>
                <a:spcPts val="0"/>
              </a:spcBef>
              <a:spcAft>
                <a:spcPts val="0"/>
              </a:spcAft>
              <a:buClr>
                <a:schemeClr val="dk1"/>
              </a:buClr>
              <a:buSzPts val="1200"/>
              <a:buFont typeface="Calibri"/>
              <a:buNone/>
            </a:pPr>
            <a:r>
              <a:rPr lang="en-GB"/>
              <a:t>Change in worker or team</a:t>
            </a:r>
            <a:endParaRPr/>
          </a:p>
          <a:p>
            <a:pPr indent="0" lvl="0" marL="0" marR="0" rtl="0" algn="l">
              <a:lnSpc>
                <a:spcPct val="100000"/>
              </a:lnSpc>
              <a:spcBef>
                <a:spcPts val="0"/>
              </a:spcBef>
              <a:spcAft>
                <a:spcPts val="0"/>
              </a:spcAft>
              <a:buClr>
                <a:schemeClr val="dk1"/>
              </a:buClr>
              <a:buSzPts val="1200"/>
              <a:buFont typeface="Calibri"/>
              <a:buNone/>
            </a:pPr>
            <a:r>
              <a:t/>
            </a:r>
            <a:endParaRPr/>
          </a:p>
        </p:txBody>
      </p:sp>
      <p:sp>
        <p:nvSpPr>
          <p:cNvPr id="257" name="Google Shape;25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bg>
      <p:bgPr>
        <a:solidFill>
          <a:srgbClr val="777E5D"/>
        </a:solidFill>
      </p:bgPr>
    </p:bg>
    <p:spTree>
      <p:nvGrpSpPr>
        <p:cNvPr id="15" name="Shape 15"/>
        <p:cNvGrpSpPr/>
        <p:nvPr/>
      </p:nvGrpSpPr>
      <p:grpSpPr>
        <a:xfrm>
          <a:off x="0" y="0"/>
          <a:ext cx="0" cy="0"/>
          <a:chOff x="0" y="0"/>
          <a:chExt cx="0" cy="0"/>
        </a:xfrm>
      </p:grpSpPr>
      <p:sp>
        <p:nvSpPr>
          <p:cNvPr id="16" name="Google Shape;16;p17"/>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7"/>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7"/>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solidFill>
          <a:srgbClr val="C3C7B4"/>
        </a:solidFill>
      </p:bgPr>
    </p:bg>
    <p:spTree>
      <p:nvGrpSpPr>
        <p:cNvPr id="91" name="Shape 91"/>
        <p:cNvGrpSpPr/>
        <p:nvPr/>
      </p:nvGrpSpPr>
      <p:grpSpPr>
        <a:xfrm>
          <a:off x="0" y="0"/>
          <a:ext cx="0" cy="0"/>
          <a:chOff x="0" y="0"/>
          <a:chExt cx="0" cy="0"/>
        </a:xfrm>
      </p:grpSpPr>
      <p:sp>
        <p:nvSpPr>
          <p:cNvPr id="92" name="Google Shape;92;p27"/>
          <p:cNvSpPr txBox="1"/>
          <p:nvPr>
            <p:ph idx="1" type="body"/>
          </p:nvPr>
        </p:nvSpPr>
        <p:spPr>
          <a:xfrm>
            <a:off x="1583436" y="2313433"/>
            <a:ext cx="4270248" cy="704087"/>
          </a:xfrm>
          <a:prstGeom prst="rect">
            <a:avLst/>
          </a:prstGeom>
          <a:noFill/>
          <a:ln>
            <a:noFill/>
          </a:ln>
        </p:spPr>
        <p:txBody>
          <a:bodyPr anchorCtr="1" anchor="b" bIns="45700" lIns="91425" spcFirstLastPara="1" rIns="91425" wrap="square" tIns="45700">
            <a:normAutofit/>
          </a:bodyPr>
          <a:lstStyle>
            <a:lvl1pPr indent="-228600" lvl="0" marL="457200" algn="ctr">
              <a:lnSpc>
                <a:spcPct val="100000"/>
              </a:lnSpc>
              <a:spcBef>
                <a:spcPts val="1000"/>
              </a:spcBef>
              <a:spcAft>
                <a:spcPts val="0"/>
              </a:spcAft>
              <a:buSzPts val="1900"/>
              <a:buNone/>
              <a:defRPr b="0" sz="1900" cap="none">
                <a:solidFill>
                  <a:srgbClr val="6B8890"/>
                </a:solidFill>
              </a:defRPr>
            </a:lvl1pPr>
            <a:lvl2pPr indent="-228600" lvl="1" marL="914400" algn="l">
              <a:lnSpc>
                <a:spcPct val="100000"/>
              </a:lnSpc>
              <a:spcBef>
                <a:spcPts val="1000"/>
              </a:spcBef>
              <a:spcAft>
                <a:spcPts val="0"/>
              </a:spcAft>
              <a:buSzPts val="1900"/>
              <a:buNone/>
              <a:defRPr b="1" sz="1900"/>
            </a:lvl2pPr>
            <a:lvl3pPr indent="-228600" lvl="2" marL="1371600" algn="l">
              <a:lnSpc>
                <a:spcPct val="100000"/>
              </a:lnSpc>
              <a:spcBef>
                <a:spcPts val="1000"/>
              </a:spcBef>
              <a:spcAft>
                <a:spcPts val="0"/>
              </a:spcAft>
              <a:buSzPts val="1800"/>
              <a:buNone/>
              <a:defRPr b="1" sz="1800"/>
            </a:lvl3pPr>
            <a:lvl4pPr indent="-228600" lvl="3" marL="1828800" algn="l">
              <a:lnSpc>
                <a:spcPct val="100000"/>
              </a:lnSpc>
              <a:spcBef>
                <a:spcPts val="1000"/>
              </a:spcBef>
              <a:spcAft>
                <a:spcPts val="0"/>
              </a:spcAft>
              <a:buSzPts val="1600"/>
              <a:buNone/>
              <a:defRPr b="1" sz="1600"/>
            </a:lvl4pPr>
            <a:lvl5pPr indent="-228600" lvl="4" marL="2286000" algn="l">
              <a:lnSpc>
                <a:spcPct val="100000"/>
              </a:lnSpc>
              <a:spcBef>
                <a:spcPts val="1000"/>
              </a:spcBef>
              <a:spcAft>
                <a:spcPts val="0"/>
              </a:spcAft>
              <a:buSzPts val="1600"/>
              <a:buNone/>
              <a:defRPr b="1" sz="1600"/>
            </a:lvl5pPr>
            <a:lvl6pPr indent="-228600" lvl="5" marL="2743200" algn="l">
              <a:lnSpc>
                <a:spcPct val="100000"/>
              </a:lnSpc>
              <a:spcBef>
                <a:spcPts val="1000"/>
              </a:spcBef>
              <a:spcAft>
                <a:spcPts val="0"/>
              </a:spcAft>
              <a:buSzPts val="1600"/>
              <a:buNone/>
              <a:defRPr b="1" sz="1600"/>
            </a:lvl6pPr>
            <a:lvl7pPr indent="-228600" lvl="6" marL="3200400" algn="l">
              <a:lnSpc>
                <a:spcPct val="100000"/>
              </a:lnSpc>
              <a:spcBef>
                <a:spcPts val="1000"/>
              </a:spcBef>
              <a:spcAft>
                <a:spcPts val="0"/>
              </a:spcAft>
              <a:buSzPts val="1600"/>
              <a:buNone/>
              <a:defRPr b="1" sz="1600"/>
            </a:lvl7pPr>
            <a:lvl8pPr indent="-228600" lvl="7" marL="3657600" algn="l">
              <a:lnSpc>
                <a:spcPct val="100000"/>
              </a:lnSpc>
              <a:spcBef>
                <a:spcPts val="1000"/>
              </a:spcBef>
              <a:spcAft>
                <a:spcPts val="0"/>
              </a:spcAft>
              <a:buSzPts val="1600"/>
              <a:buNone/>
              <a:defRPr b="1" sz="1600"/>
            </a:lvl8pPr>
            <a:lvl9pPr indent="-228600" lvl="8" marL="4114800" algn="l">
              <a:lnSpc>
                <a:spcPct val="100000"/>
              </a:lnSpc>
              <a:spcBef>
                <a:spcPts val="1000"/>
              </a:spcBef>
              <a:spcAft>
                <a:spcPts val="0"/>
              </a:spcAft>
              <a:buSzPts val="1600"/>
              <a:buNone/>
              <a:defRPr b="1" sz="1600"/>
            </a:lvl9pPr>
          </a:lstStyle>
          <a:p/>
        </p:txBody>
      </p:sp>
      <p:sp>
        <p:nvSpPr>
          <p:cNvPr id="93" name="Google Shape;93;p27"/>
          <p:cNvSpPr txBox="1"/>
          <p:nvPr>
            <p:ph idx="2" type="body"/>
          </p:nvPr>
        </p:nvSpPr>
        <p:spPr>
          <a:xfrm>
            <a:off x="1583436" y="3143250"/>
            <a:ext cx="4270248" cy="2596776"/>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94" name="Google Shape;94;p27"/>
          <p:cNvSpPr txBox="1"/>
          <p:nvPr>
            <p:ph idx="3" type="body"/>
          </p:nvPr>
        </p:nvSpPr>
        <p:spPr>
          <a:xfrm>
            <a:off x="6338316" y="3143250"/>
            <a:ext cx="4253484" cy="2596776"/>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95" name="Google Shape;95;p27"/>
          <p:cNvSpPr txBox="1"/>
          <p:nvPr>
            <p:ph idx="4" type="body"/>
          </p:nvPr>
        </p:nvSpPr>
        <p:spPr>
          <a:xfrm>
            <a:off x="6338316" y="2313433"/>
            <a:ext cx="4270248" cy="704087"/>
          </a:xfrm>
          <a:prstGeom prst="rect">
            <a:avLst/>
          </a:prstGeom>
          <a:noFill/>
          <a:ln>
            <a:noFill/>
          </a:ln>
        </p:spPr>
        <p:txBody>
          <a:bodyPr anchorCtr="1" anchor="b" bIns="45700" lIns="91425" spcFirstLastPara="1" rIns="91425" wrap="square" tIns="45700">
            <a:normAutofit/>
          </a:bodyPr>
          <a:lstStyle>
            <a:lvl1pPr indent="-228600" lvl="0" marL="457200" algn="ctr">
              <a:lnSpc>
                <a:spcPct val="100000"/>
              </a:lnSpc>
              <a:spcBef>
                <a:spcPts val="1000"/>
              </a:spcBef>
              <a:spcAft>
                <a:spcPts val="0"/>
              </a:spcAft>
              <a:buSzPts val="1900"/>
              <a:buNone/>
              <a:defRPr b="0" sz="1900" cap="none">
                <a:solidFill>
                  <a:srgbClr val="6B8890"/>
                </a:solidFill>
              </a:defRPr>
            </a:lvl1pPr>
            <a:lvl2pPr indent="-228600" lvl="1" marL="914400" algn="l">
              <a:lnSpc>
                <a:spcPct val="100000"/>
              </a:lnSpc>
              <a:spcBef>
                <a:spcPts val="1000"/>
              </a:spcBef>
              <a:spcAft>
                <a:spcPts val="0"/>
              </a:spcAft>
              <a:buSzPts val="1900"/>
              <a:buNone/>
              <a:defRPr b="1" sz="1900"/>
            </a:lvl2pPr>
            <a:lvl3pPr indent="-228600" lvl="2" marL="1371600" algn="l">
              <a:lnSpc>
                <a:spcPct val="100000"/>
              </a:lnSpc>
              <a:spcBef>
                <a:spcPts val="1000"/>
              </a:spcBef>
              <a:spcAft>
                <a:spcPts val="0"/>
              </a:spcAft>
              <a:buSzPts val="1800"/>
              <a:buNone/>
              <a:defRPr b="1" sz="1800"/>
            </a:lvl3pPr>
            <a:lvl4pPr indent="-228600" lvl="3" marL="1828800" algn="l">
              <a:lnSpc>
                <a:spcPct val="100000"/>
              </a:lnSpc>
              <a:spcBef>
                <a:spcPts val="1000"/>
              </a:spcBef>
              <a:spcAft>
                <a:spcPts val="0"/>
              </a:spcAft>
              <a:buSzPts val="1600"/>
              <a:buNone/>
              <a:defRPr b="1" sz="1600"/>
            </a:lvl4pPr>
            <a:lvl5pPr indent="-228600" lvl="4" marL="2286000" algn="l">
              <a:lnSpc>
                <a:spcPct val="100000"/>
              </a:lnSpc>
              <a:spcBef>
                <a:spcPts val="1000"/>
              </a:spcBef>
              <a:spcAft>
                <a:spcPts val="0"/>
              </a:spcAft>
              <a:buSzPts val="1600"/>
              <a:buNone/>
              <a:defRPr b="1" sz="1600"/>
            </a:lvl5pPr>
            <a:lvl6pPr indent="-228600" lvl="5" marL="2743200" algn="l">
              <a:lnSpc>
                <a:spcPct val="100000"/>
              </a:lnSpc>
              <a:spcBef>
                <a:spcPts val="1000"/>
              </a:spcBef>
              <a:spcAft>
                <a:spcPts val="0"/>
              </a:spcAft>
              <a:buSzPts val="1600"/>
              <a:buNone/>
              <a:defRPr b="1" sz="1600"/>
            </a:lvl6pPr>
            <a:lvl7pPr indent="-228600" lvl="6" marL="3200400" algn="l">
              <a:lnSpc>
                <a:spcPct val="100000"/>
              </a:lnSpc>
              <a:spcBef>
                <a:spcPts val="1000"/>
              </a:spcBef>
              <a:spcAft>
                <a:spcPts val="0"/>
              </a:spcAft>
              <a:buSzPts val="1600"/>
              <a:buNone/>
              <a:defRPr b="1" sz="1600"/>
            </a:lvl7pPr>
            <a:lvl8pPr indent="-228600" lvl="7" marL="3657600" algn="l">
              <a:lnSpc>
                <a:spcPct val="100000"/>
              </a:lnSpc>
              <a:spcBef>
                <a:spcPts val="1000"/>
              </a:spcBef>
              <a:spcAft>
                <a:spcPts val="0"/>
              </a:spcAft>
              <a:buSzPts val="1600"/>
              <a:buNone/>
              <a:defRPr b="1" sz="1600"/>
            </a:lvl8pPr>
            <a:lvl9pPr indent="-228600" lvl="8" marL="4114800" algn="l">
              <a:lnSpc>
                <a:spcPct val="100000"/>
              </a:lnSpc>
              <a:spcBef>
                <a:spcPts val="1000"/>
              </a:spcBef>
              <a:spcAft>
                <a:spcPts val="0"/>
              </a:spcAft>
              <a:buSzPts val="1600"/>
              <a:buNone/>
              <a:defRPr b="1" sz="1600"/>
            </a:lvl9pPr>
          </a:lstStyle>
          <a:p/>
        </p:txBody>
      </p:sp>
      <p:sp>
        <p:nvSpPr>
          <p:cNvPr id="96" name="Google Shape;96;p27"/>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7"/>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7"/>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
        <p:nvSpPr>
          <p:cNvPr id="99" name="Google Shape;99;p27"/>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solidFill>
          <a:srgbClr val="C3C7B4"/>
        </a:solidFill>
      </p:bgPr>
    </p:bg>
    <p:spTree>
      <p:nvGrpSpPr>
        <p:cNvPr id="100" name="Shape 100"/>
        <p:cNvGrpSpPr/>
        <p:nvPr/>
      </p:nvGrpSpPr>
      <p:grpSpPr>
        <a:xfrm>
          <a:off x="0" y="0"/>
          <a:ext cx="0" cy="0"/>
          <a:chOff x="0" y="0"/>
          <a:chExt cx="0" cy="0"/>
        </a:xfrm>
      </p:grpSpPr>
      <p:sp>
        <p:nvSpPr>
          <p:cNvPr id="101" name="Google Shape;101;p28"/>
          <p:cNvSpPr/>
          <p:nvPr/>
        </p:nvSpPr>
        <p:spPr>
          <a:xfrm>
            <a:off x="0" y="0"/>
            <a:ext cx="6096000" cy="6858000"/>
          </a:xfrm>
          <a:prstGeom prst="rect">
            <a:avLst/>
          </a:prstGeom>
          <a:solidFill>
            <a:srgbClr val="777E5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8"/>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82875" lIns="182875" spcFirstLastPara="1" rIns="182875" wrap="square" tIns="182875">
            <a:norm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8"/>
          <p:cNvSpPr txBox="1"/>
          <p:nvPr>
            <p:ph idx="1" type="body"/>
          </p:nvPr>
        </p:nvSpPr>
        <p:spPr>
          <a:xfrm>
            <a:off x="6736080" y="804672"/>
            <a:ext cx="4815840" cy="5248656"/>
          </a:xfrm>
          <a:prstGeom prst="rect">
            <a:avLst/>
          </a:prstGeom>
          <a:noFill/>
          <a:ln>
            <a:noFill/>
          </a:ln>
        </p:spPr>
        <p:txBody>
          <a:bodyPr anchorCtr="0" anchor="t" bIns="45700" lIns="91425" spcFirstLastPara="1" rIns="91425" wrap="square" tIns="45700">
            <a:normAutofit/>
          </a:bodyPr>
          <a:lstStyle>
            <a:lvl1pPr indent="-349250" lvl="0" marL="457200" algn="l">
              <a:lnSpc>
                <a:spcPct val="100000"/>
              </a:lnSpc>
              <a:spcBef>
                <a:spcPts val="1000"/>
              </a:spcBef>
              <a:spcAft>
                <a:spcPts val="0"/>
              </a:spcAft>
              <a:buSzPts val="1900"/>
              <a:buChar char="•"/>
              <a:defRPr sz="1900">
                <a:solidFill>
                  <a:schemeClr val="dk1"/>
                </a:solidFill>
              </a:defRPr>
            </a:lvl1pPr>
            <a:lvl2pPr indent="-330200" lvl="1" marL="914400" algn="l">
              <a:lnSpc>
                <a:spcPct val="100000"/>
              </a:lnSpc>
              <a:spcBef>
                <a:spcPts val="1000"/>
              </a:spcBef>
              <a:spcAft>
                <a:spcPts val="0"/>
              </a:spcAft>
              <a:buSzPts val="1600"/>
              <a:buChar char="•"/>
              <a:defRPr sz="1600">
                <a:solidFill>
                  <a:schemeClr val="dk1"/>
                </a:solidFill>
              </a:defRPr>
            </a:lvl2pPr>
            <a:lvl3pPr indent="-330200" lvl="2" marL="1371600" algn="l">
              <a:lnSpc>
                <a:spcPct val="100000"/>
              </a:lnSpc>
              <a:spcBef>
                <a:spcPts val="1000"/>
              </a:spcBef>
              <a:spcAft>
                <a:spcPts val="0"/>
              </a:spcAft>
              <a:buSzPts val="1600"/>
              <a:buChar char="•"/>
              <a:defRPr sz="1600">
                <a:solidFill>
                  <a:schemeClr val="dk1"/>
                </a:solidFill>
              </a:defRPr>
            </a:lvl3pPr>
            <a:lvl4pPr indent="-330200" lvl="3" marL="1828800" algn="l">
              <a:lnSpc>
                <a:spcPct val="100000"/>
              </a:lnSpc>
              <a:spcBef>
                <a:spcPts val="1000"/>
              </a:spcBef>
              <a:spcAft>
                <a:spcPts val="0"/>
              </a:spcAft>
              <a:buSzPts val="1600"/>
              <a:buChar char="•"/>
              <a:defRPr sz="1600">
                <a:solidFill>
                  <a:schemeClr val="dk1"/>
                </a:solidFill>
              </a:defRPr>
            </a:lvl4pPr>
            <a:lvl5pPr indent="-330200" lvl="4" marL="2286000" algn="l">
              <a:lnSpc>
                <a:spcPct val="100000"/>
              </a:lnSpc>
              <a:spcBef>
                <a:spcPts val="1000"/>
              </a:spcBef>
              <a:spcAft>
                <a:spcPts val="0"/>
              </a:spcAft>
              <a:buSzPts val="1600"/>
              <a:buChar char="•"/>
              <a:defRPr sz="1600">
                <a:solidFill>
                  <a:schemeClr val="dk1"/>
                </a:solidFill>
              </a:defRPr>
            </a:lvl5pPr>
            <a:lvl6pPr indent="-330200" lvl="5" marL="2743200" algn="l">
              <a:lnSpc>
                <a:spcPct val="100000"/>
              </a:lnSpc>
              <a:spcBef>
                <a:spcPts val="1000"/>
              </a:spcBef>
              <a:spcAft>
                <a:spcPts val="0"/>
              </a:spcAft>
              <a:buSzPts val="1600"/>
              <a:buChar char="•"/>
              <a:defRPr sz="1600"/>
            </a:lvl6pPr>
            <a:lvl7pPr indent="-330200" lvl="6" marL="3200400" algn="l">
              <a:lnSpc>
                <a:spcPct val="100000"/>
              </a:lnSpc>
              <a:spcBef>
                <a:spcPts val="1000"/>
              </a:spcBef>
              <a:spcAft>
                <a:spcPts val="0"/>
              </a:spcAft>
              <a:buSzPts val="1600"/>
              <a:buChar char="•"/>
              <a:defRPr sz="1600"/>
            </a:lvl7pPr>
            <a:lvl8pPr indent="-330200" lvl="7" marL="3657600" algn="l">
              <a:lnSpc>
                <a:spcPct val="100000"/>
              </a:lnSpc>
              <a:spcBef>
                <a:spcPts val="1000"/>
              </a:spcBef>
              <a:spcAft>
                <a:spcPts val="0"/>
              </a:spcAft>
              <a:buSzPts val="1600"/>
              <a:buChar char="•"/>
              <a:defRPr sz="1600"/>
            </a:lvl8pPr>
            <a:lvl9pPr indent="-330200" lvl="8" marL="4114800" algn="l">
              <a:lnSpc>
                <a:spcPct val="100000"/>
              </a:lnSpc>
              <a:spcBef>
                <a:spcPts val="1000"/>
              </a:spcBef>
              <a:spcAft>
                <a:spcPts val="0"/>
              </a:spcAft>
              <a:buSzPts val="1600"/>
              <a:buChar char="•"/>
              <a:defRPr sz="1600"/>
            </a:lvl9pPr>
          </a:lstStyle>
          <a:p/>
        </p:txBody>
      </p:sp>
      <p:sp>
        <p:nvSpPr>
          <p:cNvPr id="104" name="Google Shape;104;p28"/>
          <p:cNvSpPr txBox="1"/>
          <p:nvPr>
            <p:ph idx="2" type="body"/>
          </p:nvPr>
        </p:nvSpPr>
        <p:spPr>
          <a:xfrm>
            <a:off x="1115568" y="3549918"/>
            <a:ext cx="3794760" cy="2194036"/>
          </a:xfrm>
          <a:prstGeom prst="rect">
            <a:avLst/>
          </a:prstGeom>
          <a:noFill/>
          <a:ln>
            <a:noFill/>
          </a:ln>
        </p:spPr>
        <p:txBody>
          <a:bodyPr anchorCtr="1" anchor="t" bIns="45700" lIns="91425" spcFirstLastPara="1" rIns="91425" wrap="square" tIns="45700">
            <a:normAutofit/>
          </a:bodyPr>
          <a:lstStyle>
            <a:lvl1pPr indent="-228600" lvl="0" marL="457200" algn="ctr">
              <a:lnSpc>
                <a:spcPct val="100000"/>
              </a:lnSpc>
              <a:spcBef>
                <a:spcPts val="1000"/>
              </a:spcBef>
              <a:spcAft>
                <a:spcPts val="0"/>
              </a:spcAft>
              <a:buSzPts val="1500"/>
              <a:buNone/>
              <a:defRPr sz="1500">
                <a:solidFill>
                  <a:srgbClr val="FFFFFF"/>
                </a:solidFill>
              </a:defRPr>
            </a:lvl1pPr>
            <a:lvl2pPr indent="-228600" lvl="1" marL="914400" algn="l">
              <a:lnSpc>
                <a:spcPct val="100000"/>
              </a:lnSpc>
              <a:spcBef>
                <a:spcPts val="1000"/>
              </a:spcBef>
              <a:spcAft>
                <a:spcPts val="0"/>
              </a:spcAft>
              <a:buSzPts val="1400"/>
              <a:buNone/>
              <a:defRPr sz="1400"/>
            </a:lvl2pPr>
            <a:lvl3pPr indent="-228600" lvl="2" marL="1371600" algn="l">
              <a:lnSpc>
                <a:spcPct val="100000"/>
              </a:lnSpc>
              <a:spcBef>
                <a:spcPts val="1000"/>
              </a:spcBef>
              <a:spcAft>
                <a:spcPts val="0"/>
              </a:spcAft>
              <a:buSzPts val="1200"/>
              <a:buNone/>
              <a:defRPr sz="1200"/>
            </a:lvl3pPr>
            <a:lvl4pPr indent="-228600" lvl="3" marL="1828800" algn="l">
              <a:lnSpc>
                <a:spcPct val="100000"/>
              </a:lnSpc>
              <a:spcBef>
                <a:spcPts val="1000"/>
              </a:spcBef>
              <a:spcAft>
                <a:spcPts val="0"/>
              </a:spcAft>
              <a:buSzPts val="1000"/>
              <a:buNone/>
              <a:defRPr sz="1000"/>
            </a:lvl4pPr>
            <a:lvl5pPr indent="-228600" lvl="4" marL="2286000" algn="l">
              <a:lnSpc>
                <a:spcPct val="100000"/>
              </a:lnSpc>
              <a:spcBef>
                <a:spcPts val="1000"/>
              </a:spcBef>
              <a:spcAft>
                <a:spcPts val="0"/>
              </a:spcAft>
              <a:buSzPts val="1000"/>
              <a:buNone/>
              <a:defRPr sz="1000"/>
            </a:lvl5pPr>
            <a:lvl6pPr indent="-228600" lvl="5" marL="2743200" algn="l">
              <a:lnSpc>
                <a:spcPct val="100000"/>
              </a:lnSpc>
              <a:spcBef>
                <a:spcPts val="1000"/>
              </a:spcBef>
              <a:spcAft>
                <a:spcPts val="0"/>
              </a:spcAft>
              <a:buSzPts val="1000"/>
              <a:buNone/>
              <a:defRPr sz="1000"/>
            </a:lvl6pPr>
            <a:lvl7pPr indent="-228600" lvl="6" marL="3200400" algn="l">
              <a:lnSpc>
                <a:spcPct val="100000"/>
              </a:lnSpc>
              <a:spcBef>
                <a:spcPts val="1000"/>
              </a:spcBef>
              <a:spcAft>
                <a:spcPts val="0"/>
              </a:spcAft>
              <a:buSzPts val="1000"/>
              <a:buNone/>
              <a:defRPr sz="1000"/>
            </a:lvl7pPr>
            <a:lvl8pPr indent="-228600" lvl="7" marL="3657600" algn="l">
              <a:lnSpc>
                <a:spcPct val="100000"/>
              </a:lnSpc>
              <a:spcBef>
                <a:spcPts val="1000"/>
              </a:spcBef>
              <a:spcAft>
                <a:spcPts val="0"/>
              </a:spcAft>
              <a:buSzPts val="1000"/>
              <a:buNone/>
              <a:defRPr sz="1000"/>
            </a:lvl8pPr>
            <a:lvl9pPr indent="-228600" lvl="8" marL="4114800" algn="l">
              <a:lnSpc>
                <a:spcPct val="100000"/>
              </a:lnSpc>
              <a:spcBef>
                <a:spcPts val="1000"/>
              </a:spcBef>
              <a:spcAft>
                <a:spcPts val="0"/>
              </a:spcAft>
              <a:buSzPts val="1000"/>
              <a:buNone/>
              <a:defRPr sz="1000"/>
            </a:lvl9pPr>
          </a:lstStyle>
          <a:p/>
        </p:txBody>
      </p:sp>
      <p:sp>
        <p:nvSpPr>
          <p:cNvPr id="105" name="Google Shape;105;p28"/>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8"/>
          <p:cNvSpPr txBox="1"/>
          <p:nvPr>
            <p:ph idx="11" type="ftr"/>
          </p:nvPr>
        </p:nvSpPr>
        <p:spPr>
          <a:xfrm>
            <a:off x="804672" y="6236208"/>
            <a:ext cx="5124797"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8"/>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grpSp>
        <p:nvGrpSpPr>
          <p:cNvPr id="108" name="Google Shape;108;p28"/>
          <p:cNvGrpSpPr/>
          <p:nvPr/>
        </p:nvGrpSpPr>
        <p:grpSpPr>
          <a:xfrm rot="5400000">
            <a:off x="7251814" y="1766245"/>
            <a:ext cx="4959501" cy="5224009"/>
            <a:chOff x="7232499" y="-159283"/>
            <a:chExt cx="4959501" cy="5224009"/>
          </a:xfrm>
        </p:grpSpPr>
        <p:pic>
          <p:nvPicPr>
            <p:cNvPr descr="Single gear" id="109" name="Google Shape;109;p28"/>
            <p:cNvPicPr preferRelativeResize="0"/>
            <p:nvPr/>
          </p:nvPicPr>
          <p:blipFill rotWithShape="1">
            <a:blip r:embed="rId2">
              <a:alphaModFix/>
            </a:blip>
            <a:srcRect b="0" l="0" r="23442" t="18078"/>
            <a:stretch/>
          </p:blipFill>
          <p:spPr>
            <a:xfrm>
              <a:off x="8994950" y="0"/>
              <a:ext cx="3197050" cy="3421066"/>
            </a:xfrm>
            <a:prstGeom prst="rect">
              <a:avLst/>
            </a:prstGeom>
            <a:noFill/>
            <a:ln>
              <a:noFill/>
            </a:ln>
          </p:spPr>
        </p:pic>
        <p:pic>
          <p:nvPicPr>
            <p:cNvPr descr="Single gear" id="110" name="Google Shape;110;p28"/>
            <p:cNvPicPr preferRelativeResize="0"/>
            <p:nvPr/>
          </p:nvPicPr>
          <p:blipFill rotWithShape="1">
            <a:blip r:embed="rId2">
              <a:alphaModFix/>
            </a:blip>
            <a:srcRect b="0" l="0" r="0" t="0"/>
            <a:stretch/>
          </p:blipFill>
          <p:spPr>
            <a:xfrm>
              <a:off x="7232499" y="667872"/>
              <a:ext cx="2880000" cy="2880000"/>
            </a:xfrm>
            <a:prstGeom prst="rect">
              <a:avLst/>
            </a:prstGeom>
            <a:noFill/>
            <a:ln>
              <a:noFill/>
            </a:ln>
          </p:spPr>
        </p:pic>
        <p:pic>
          <p:nvPicPr>
            <p:cNvPr descr="Single gear" id="111" name="Google Shape;111;p28"/>
            <p:cNvPicPr preferRelativeResize="0"/>
            <p:nvPr/>
          </p:nvPicPr>
          <p:blipFill rotWithShape="1">
            <a:blip r:embed="rId2">
              <a:alphaModFix/>
            </a:blip>
            <a:srcRect b="0" l="0" r="0" t="0"/>
            <a:stretch/>
          </p:blipFill>
          <p:spPr>
            <a:xfrm>
              <a:off x="8746667" y="2184726"/>
              <a:ext cx="2880000" cy="2880000"/>
            </a:xfrm>
            <a:prstGeom prst="rect">
              <a:avLst/>
            </a:prstGeom>
            <a:noFill/>
            <a:ln>
              <a:noFill/>
            </a:ln>
          </p:spPr>
        </p:pic>
        <p:pic>
          <p:nvPicPr>
            <p:cNvPr descr="Single gear" id="112" name="Google Shape;112;p28"/>
            <p:cNvPicPr preferRelativeResize="0"/>
            <p:nvPr/>
          </p:nvPicPr>
          <p:blipFill rotWithShape="1">
            <a:blip r:embed="rId2">
              <a:alphaModFix/>
            </a:blip>
            <a:srcRect b="0" l="0" r="0" t="0"/>
            <a:stretch/>
          </p:blipFill>
          <p:spPr>
            <a:xfrm>
              <a:off x="8501643" y="-159283"/>
              <a:ext cx="1620000" cy="1620000"/>
            </a:xfrm>
            <a:prstGeom prst="rect">
              <a:avLst/>
            </a:prstGeom>
            <a:noFill/>
            <a:ln>
              <a:noFill/>
            </a:ln>
          </p:spPr>
        </p:pic>
      </p:gr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bg>
      <p:bgPr>
        <a:solidFill>
          <a:srgbClr val="C3C7B4"/>
        </a:solidFill>
      </p:bgPr>
    </p:bg>
    <p:spTree>
      <p:nvGrpSpPr>
        <p:cNvPr id="113" name="Shape 113"/>
        <p:cNvGrpSpPr/>
        <p:nvPr/>
      </p:nvGrpSpPr>
      <p:grpSpPr>
        <a:xfrm>
          <a:off x="0" y="0"/>
          <a:ext cx="0" cy="0"/>
          <a:chOff x="0" y="0"/>
          <a:chExt cx="0" cy="0"/>
        </a:xfrm>
      </p:grpSpPr>
      <p:sp>
        <p:nvSpPr>
          <p:cNvPr id="114" name="Google Shape;114;p29"/>
          <p:cNvSpPr/>
          <p:nvPr/>
        </p:nvSpPr>
        <p:spPr>
          <a:xfrm>
            <a:off x="0" y="0"/>
            <a:ext cx="6095999" cy="6858000"/>
          </a:xfrm>
          <a:prstGeom prst="rect">
            <a:avLst/>
          </a:prstGeom>
          <a:solidFill>
            <a:srgbClr val="777E5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9"/>
          <p:cNvSpPr txBox="1"/>
          <p:nvPr>
            <p:ph type="title"/>
          </p:nvPr>
        </p:nvSpPr>
        <p:spPr>
          <a:xfrm>
            <a:off x="808523" y="2243828"/>
            <a:ext cx="4494998" cy="1134640"/>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82875" lIns="182875" spcFirstLastPara="1" rIns="182875" wrap="square" tIns="182875">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29"/>
          <p:cNvSpPr/>
          <p:nvPr>
            <p:ph idx="2" type="pic"/>
          </p:nvPr>
        </p:nvSpPr>
        <p:spPr>
          <a:xfrm>
            <a:off x="6095999" y="0"/>
            <a:ext cx="6102097" cy="6858000"/>
          </a:xfrm>
          <a:prstGeom prst="rect">
            <a:avLst/>
          </a:prstGeom>
          <a:solidFill>
            <a:srgbClr val="C3C7B4"/>
          </a:solidFill>
          <a:ln>
            <a:noFill/>
          </a:ln>
        </p:spPr>
      </p:sp>
      <p:sp>
        <p:nvSpPr>
          <p:cNvPr id="117" name="Google Shape;117;p29"/>
          <p:cNvSpPr txBox="1"/>
          <p:nvPr>
            <p:ph idx="1" type="body"/>
          </p:nvPr>
        </p:nvSpPr>
        <p:spPr>
          <a:xfrm>
            <a:off x="1115568" y="3549918"/>
            <a:ext cx="3794760" cy="2194037"/>
          </a:xfrm>
          <a:prstGeom prst="rect">
            <a:avLst/>
          </a:prstGeom>
          <a:noFill/>
          <a:ln>
            <a:noFill/>
          </a:ln>
        </p:spPr>
        <p:txBody>
          <a:bodyPr anchorCtr="1" anchor="t" bIns="45700" lIns="91425" spcFirstLastPara="1" rIns="91425" wrap="square" tIns="45700">
            <a:normAutofit/>
          </a:bodyPr>
          <a:lstStyle>
            <a:lvl1pPr indent="-228600" lvl="0" marL="457200" algn="ctr">
              <a:lnSpc>
                <a:spcPct val="100000"/>
              </a:lnSpc>
              <a:spcBef>
                <a:spcPts val="1000"/>
              </a:spcBef>
              <a:spcAft>
                <a:spcPts val="0"/>
              </a:spcAft>
              <a:buSzPts val="1500"/>
              <a:buNone/>
              <a:defRPr sz="1500">
                <a:solidFill>
                  <a:srgbClr val="FFFFFF"/>
                </a:solidFill>
              </a:defRPr>
            </a:lvl1pPr>
            <a:lvl2pPr indent="-228600" lvl="1" marL="914400" algn="l">
              <a:lnSpc>
                <a:spcPct val="100000"/>
              </a:lnSpc>
              <a:spcBef>
                <a:spcPts val="1000"/>
              </a:spcBef>
              <a:spcAft>
                <a:spcPts val="0"/>
              </a:spcAft>
              <a:buSzPts val="1400"/>
              <a:buNone/>
              <a:defRPr sz="1400"/>
            </a:lvl2pPr>
            <a:lvl3pPr indent="-228600" lvl="2" marL="1371600" algn="l">
              <a:lnSpc>
                <a:spcPct val="100000"/>
              </a:lnSpc>
              <a:spcBef>
                <a:spcPts val="1000"/>
              </a:spcBef>
              <a:spcAft>
                <a:spcPts val="0"/>
              </a:spcAft>
              <a:buSzPts val="1200"/>
              <a:buNone/>
              <a:defRPr sz="1200"/>
            </a:lvl3pPr>
            <a:lvl4pPr indent="-228600" lvl="3" marL="1828800" algn="l">
              <a:lnSpc>
                <a:spcPct val="100000"/>
              </a:lnSpc>
              <a:spcBef>
                <a:spcPts val="1000"/>
              </a:spcBef>
              <a:spcAft>
                <a:spcPts val="0"/>
              </a:spcAft>
              <a:buSzPts val="1000"/>
              <a:buNone/>
              <a:defRPr sz="1000"/>
            </a:lvl4pPr>
            <a:lvl5pPr indent="-228600" lvl="4" marL="2286000" algn="l">
              <a:lnSpc>
                <a:spcPct val="100000"/>
              </a:lnSpc>
              <a:spcBef>
                <a:spcPts val="1000"/>
              </a:spcBef>
              <a:spcAft>
                <a:spcPts val="0"/>
              </a:spcAft>
              <a:buSzPts val="1000"/>
              <a:buNone/>
              <a:defRPr sz="1000"/>
            </a:lvl5pPr>
            <a:lvl6pPr indent="-228600" lvl="5" marL="2743200" algn="l">
              <a:lnSpc>
                <a:spcPct val="100000"/>
              </a:lnSpc>
              <a:spcBef>
                <a:spcPts val="1000"/>
              </a:spcBef>
              <a:spcAft>
                <a:spcPts val="0"/>
              </a:spcAft>
              <a:buSzPts val="1000"/>
              <a:buNone/>
              <a:defRPr sz="1000"/>
            </a:lvl6pPr>
            <a:lvl7pPr indent="-228600" lvl="6" marL="3200400" algn="l">
              <a:lnSpc>
                <a:spcPct val="100000"/>
              </a:lnSpc>
              <a:spcBef>
                <a:spcPts val="1000"/>
              </a:spcBef>
              <a:spcAft>
                <a:spcPts val="0"/>
              </a:spcAft>
              <a:buSzPts val="1000"/>
              <a:buNone/>
              <a:defRPr sz="1000"/>
            </a:lvl7pPr>
            <a:lvl8pPr indent="-228600" lvl="7" marL="3657600" algn="l">
              <a:lnSpc>
                <a:spcPct val="100000"/>
              </a:lnSpc>
              <a:spcBef>
                <a:spcPts val="1000"/>
              </a:spcBef>
              <a:spcAft>
                <a:spcPts val="0"/>
              </a:spcAft>
              <a:buSzPts val="1000"/>
              <a:buNone/>
              <a:defRPr sz="1000"/>
            </a:lvl8pPr>
            <a:lvl9pPr indent="-228600" lvl="8" marL="4114800" algn="l">
              <a:lnSpc>
                <a:spcPct val="100000"/>
              </a:lnSpc>
              <a:spcBef>
                <a:spcPts val="1000"/>
              </a:spcBef>
              <a:spcAft>
                <a:spcPts val="0"/>
              </a:spcAft>
              <a:buSzPts val="1000"/>
              <a:buNone/>
              <a:defRPr sz="1000"/>
            </a:lvl9pPr>
          </a:lstStyle>
          <a:p/>
        </p:txBody>
      </p:sp>
      <p:sp>
        <p:nvSpPr>
          <p:cNvPr id="118" name="Google Shape;118;p29"/>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9"/>
          <p:cNvSpPr txBox="1"/>
          <p:nvPr>
            <p:ph idx="11" type="ftr"/>
          </p:nvPr>
        </p:nvSpPr>
        <p:spPr>
          <a:xfrm>
            <a:off x="804672" y="6236208"/>
            <a:ext cx="5124797"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9"/>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grpSp>
        <p:nvGrpSpPr>
          <p:cNvPr id="121" name="Google Shape;121;p29"/>
          <p:cNvGrpSpPr/>
          <p:nvPr/>
        </p:nvGrpSpPr>
        <p:grpSpPr>
          <a:xfrm rot="5400000">
            <a:off x="7251814" y="1766245"/>
            <a:ext cx="4959501" cy="5224009"/>
            <a:chOff x="7232499" y="-159283"/>
            <a:chExt cx="4959501" cy="5224009"/>
          </a:xfrm>
        </p:grpSpPr>
        <p:pic>
          <p:nvPicPr>
            <p:cNvPr descr="Single gear" id="122" name="Google Shape;122;p29"/>
            <p:cNvPicPr preferRelativeResize="0"/>
            <p:nvPr/>
          </p:nvPicPr>
          <p:blipFill rotWithShape="1">
            <a:blip r:embed="rId2">
              <a:alphaModFix/>
            </a:blip>
            <a:srcRect b="0" l="0" r="23442" t="18078"/>
            <a:stretch/>
          </p:blipFill>
          <p:spPr>
            <a:xfrm>
              <a:off x="8994950" y="0"/>
              <a:ext cx="3197050" cy="3421066"/>
            </a:xfrm>
            <a:prstGeom prst="rect">
              <a:avLst/>
            </a:prstGeom>
            <a:noFill/>
            <a:ln>
              <a:noFill/>
            </a:ln>
          </p:spPr>
        </p:pic>
        <p:pic>
          <p:nvPicPr>
            <p:cNvPr descr="Single gear" id="123" name="Google Shape;123;p29"/>
            <p:cNvPicPr preferRelativeResize="0"/>
            <p:nvPr/>
          </p:nvPicPr>
          <p:blipFill rotWithShape="1">
            <a:blip r:embed="rId2">
              <a:alphaModFix/>
            </a:blip>
            <a:srcRect b="0" l="0" r="0" t="0"/>
            <a:stretch/>
          </p:blipFill>
          <p:spPr>
            <a:xfrm>
              <a:off x="7232499" y="667872"/>
              <a:ext cx="2880000" cy="2880000"/>
            </a:xfrm>
            <a:prstGeom prst="rect">
              <a:avLst/>
            </a:prstGeom>
            <a:noFill/>
            <a:ln>
              <a:noFill/>
            </a:ln>
          </p:spPr>
        </p:pic>
        <p:pic>
          <p:nvPicPr>
            <p:cNvPr descr="Single gear" id="124" name="Google Shape;124;p29"/>
            <p:cNvPicPr preferRelativeResize="0"/>
            <p:nvPr/>
          </p:nvPicPr>
          <p:blipFill rotWithShape="1">
            <a:blip r:embed="rId2">
              <a:alphaModFix/>
            </a:blip>
            <a:srcRect b="0" l="0" r="0" t="0"/>
            <a:stretch/>
          </p:blipFill>
          <p:spPr>
            <a:xfrm>
              <a:off x="8746667" y="2184726"/>
              <a:ext cx="2880000" cy="2880000"/>
            </a:xfrm>
            <a:prstGeom prst="rect">
              <a:avLst/>
            </a:prstGeom>
            <a:noFill/>
            <a:ln>
              <a:noFill/>
            </a:ln>
          </p:spPr>
        </p:pic>
        <p:pic>
          <p:nvPicPr>
            <p:cNvPr descr="Single gear" id="125" name="Google Shape;125;p29"/>
            <p:cNvPicPr preferRelativeResize="0"/>
            <p:nvPr/>
          </p:nvPicPr>
          <p:blipFill rotWithShape="1">
            <a:blip r:embed="rId2">
              <a:alphaModFix/>
            </a:blip>
            <a:srcRect b="0" l="0" r="0" t="0"/>
            <a:stretch/>
          </p:blipFill>
          <p:spPr>
            <a:xfrm>
              <a:off x="8501643" y="-159283"/>
              <a:ext cx="1620000" cy="1620000"/>
            </a:xfrm>
            <a:prstGeom prst="rect">
              <a:avLst/>
            </a:prstGeom>
            <a:noFill/>
            <a:ln>
              <a:noFill/>
            </a:ln>
          </p:spPr>
        </p:pic>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bg>
      <p:bgPr>
        <a:solidFill>
          <a:srgbClr val="C3C7B4"/>
        </a:solidFill>
      </p:bgPr>
    </p:bg>
    <p:spTree>
      <p:nvGrpSpPr>
        <p:cNvPr id="126" name="Shape 126"/>
        <p:cNvGrpSpPr/>
        <p:nvPr/>
      </p:nvGrpSpPr>
      <p:grpSpPr>
        <a:xfrm>
          <a:off x="0" y="0"/>
          <a:ext cx="0" cy="0"/>
          <a:chOff x="0" y="0"/>
          <a:chExt cx="0" cy="0"/>
        </a:xfrm>
      </p:grpSpPr>
      <p:sp>
        <p:nvSpPr>
          <p:cNvPr id="127" name="Google Shape;127;p3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30"/>
          <p:cNvSpPr txBox="1"/>
          <p:nvPr>
            <p:ph idx="1" type="body"/>
          </p:nvPr>
        </p:nvSpPr>
        <p:spPr>
          <a:xfrm rot="5400000">
            <a:off x="4545009" y="324172"/>
            <a:ext cx="3101983" cy="772972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129" name="Google Shape;129;p30"/>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30"/>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30"/>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bg>
      <p:bgPr>
        <a:solidFill>
          <a:srgbClr val="C3C7B4"/>
        </a:solidFill>
      </p:bgPr>
    </p:bg>
    <p:spTree>
      <p:nvGrpSpPr>
        <p:cNvPr id="132" name="Shape 132"/>
        <p:cNvGrpSpPr/>
        <p:nvPr/>
      </p:nvGrpSpPr>
      <p:grpSpPr>
        <a:xfrm>
          <a:off x="0" y="0"/>
          <a:ext cx="0" cy="0"/>
          <a:chOff x="0" y="0"/>
          <a:chExt cx="0" cy="0"/>
        </a:xfrm>
      </p:grpSpPr>
      <p:sp>
        <p:nvSpPr>
          <p:cNvPr id="133" name="Google Shape;133;p31"/>
          <p:cNvSpPr txBox="1"/>
          <p:nvPr>
            <p:ph type="title"/>
          </p:nvPr>
        </p:nvSpPr>
        <p:spPr>
          <a:xfrm rot="5400000">
            <a:off x="6810676" y="2779696"/>
            <a:ext cx="4983480" cy="1298608"/>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4" name="Google Shape;134;p31"/>
          <p:cNvSpPr txBox="1"/>
          <p:nvPr>
            <p:ph idx="1" type="body"/>
          </p:nvPr>
        </p:nvSpPr>
        <p:spPr>
          <a:xfrm rot="5400000">
            <a:off x="2838641" y="329756"/>
            <a:ext cx="4983480" cy="6198489"/>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135" name="Google Shape;135;p31"/>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31"/>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31"/>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solidFill>
          <a:srgbClr val="C3C7B4"/>
        </a:solidFill>
      </p:bgPr>
    </p:bg>
    <p:spTree>
      <p:nvGrpSpPr>
        <p:cNvPr id="138" name="Shape 138"/>
        <p:cNvGrpSpPr/>
        <p:nvPr/>
      </p:nvGrpSpPr>
      <p:grpSpPr>
        <a:xfrm>
          <a:off x="0" y="0"/>
          <a:ext cx="0" cy="0"/>
          <a:chOff x="0" y="0"/>
          <a:chExt cx="0" cy="0"/>
        </a:xfrm>
      </p:grpSpPr>
      <p:grpSp>
        <p:nvGrpSpPr>
          <p:cNvPr id="139" name="Google Shape;139;p32"/>
          <p:cNvGrpSpPr/>
          <p:nvPr/>
        </p:nvGrpSpPr>
        <p:grpSpPr>
          <a:xfrm rot="5400000">
            <a:off x="175132" y="1273331"/>
            <a:ext cx="5378800" cy="5588856"/>
            <a:chOff x="-424090" y="303112"/>
            <a:chExt cx="5378800" cy="5588856"/>
          </a:xfrm>
        </p:grpSpPr>
        <p:pic>
          <p:nvPicPr>
            <p:cNvPr descr="Single gear" id="140" name="Google Shape;140;p32"/>
            <p:cNvPicPr preferRelativeResize="0"/>
            <p:nvPr/>
          </p:nvPicPr>
          <p:blipFill rotWithShape="1">
            <a:blip r:embed="rId2">
              <a:alphaModFix/>
            </a:blip>
            <a:srcRect b="1367" l="13194" r="8370" t="12276"/>
            <a:stretch/>
          </p:blipFill>
          <p:spPr>
            <a:xfrm rot="5400000">
              <a:off x="1442081" y="2451153"/>
              <a:ext cx="3275424" cy="3606205"/>
            </a:xfrm>
            <a:prstGeom prst="rect">
              <a:avLst/>
            </a:prstGeom>
            <a:noFill/>
            <a:ln>
              <a:noFill/>
            </a:ln>
          </p:spPr>
        </p:pic>
        <p:pic>
          <p:nvPicPr>
            <p:cNvPr descr="Single gear" id="141" name="Google Shape;141;p32"/>
            <p:cNvPicPr preferRelativeResize="0"/>
            <p:nvPr/>
          </p:nvPicPr>
          <p:blipFill rotWithShape="1">
            <a:blip r:embed="rId2">
              <a:alphaModFix/>
            </a:blip>
            <a:srcRect b="0" l="0" r="0" t="0"/>
            <a:stretch/>
          </p:blipFill>
          <p:spPr>
            <a:xfrm rot="5400000">
              <a:off x="1092764" y="303112"/>
              <a:ext cx="2880000" cy="2880000"/>
            </a:xfrm>
            <a:prstGeom prst="rect">
              <a:avLst/>
            </a:prstGeom>
            <a:noFill/>
            <a:ln>
              <a:noFill/>
            </a:ln>
          </p:spPr>
        </p:pic>
        <p:pic>
          <p:nvPicPr>
            <p:cNvPr descr="Single gear" id="142" name="Google Shape;142;p32"/>
            <p:cNvPicPr preferRelativeResize="0"/>
            <p:nvPr/>
          </p:nvPicPr>
          <p:blipFill rotWithShape="1">
            <a:blip r:embed="rId2">
              <a:alphaModFix/>
            </a:blip>
            <a:srcRect b="0" l="0" r="0" t="0"/>
            <a:stretch/>
          </p:blipFill>
          <p:spPr>
            <a:xfrm rot="5400000">
              <a:off x="-424090" y="1817280"/>
              <a:ext cx="2880000" cy="2880000"/>
            </a:xfrm>
            <a:prstGeom prst="rect">
              <a:avLst/>
            </a:prstGeom>
            <a:noFill/>
            <a:ln>
              <a:noFill/>
            </a:ln>
          </p:spPr>
        </p:pic>
        <p:pic>
          <p:nvPicPr>
            <p:cNvPr descr="Single gear" id="143" name="Google Shape;143;p32"/>
            <p:cNvPicPr preferRelativeResize="0"/>
            <p:nvPr/>
          </p:nvPicPr>
          <p:blipFill rotWithShape="1">
            <a:blip r:embed="rId2">
              <a:alphaModFix/>
            </a:blip>
            <a:srcRect b="0" l="0" r="0" t="0"/>
            <a:stretch/>
          </p:blipFill>
          <p:spPr>
            <a:xfrm rot="5400000">
              <a:off x="625457" y="4024986"/>
              <a:ext cx="1620000" cy="1620000"/>
            </a:xfrm>
            <a:prstGeom prst="rect">
              <a:avLst/>
            </a:prstGeom>
            <a:noFill/>
            <a:ln>
              <a:noFill/>
            </a:ln>
          </p:spPr>
        </p:pic>
        <p:pic>
          <p:nvPicPr>
            <p:cNvPr descr="Single gear" id="144" name="Google Shape;144;p32"/>
            <p:cNvPicPr preferRelativeResize="0"/>
            <p:nvPr/>
          </p:nvPicPr>
          <p:blipFill rotWithShape="1">
            <a:blip r:embed="rId2">
              <a:alphaModFix/>
            </a:blip>
            <a:srcRect b="0" l="0" r="0" t="0"/>
            <a:stretch/>
          </p:blipFill>
          <p:spPr>
            <a:xfrm rot="5400000">
              <a:off x="3226710" y="1355170"/>
              <a:ext cx="1728000" cy="1728000"/>
            </a:xfrm>
            <a:prstGeom prst="rect">
              <a:avLst/>
            </a:prstGeom>
            <a:noFill/>
            <a:ln>
              <a:noFill/>
            </a:ln>
          </p:spPr>
        </p:pic>
      </p:grpSp>
      <p:pic>
        <p:nvPicPr>
          <p:cNvPr descr="HD-ShadowLong.png" id="145" name="Google Shape;145;p32"/>
          <p:cNvPicPr preferRelativeResize="0"/>
          <p:nvPr/>
        </p:nvPicPr>
        <p:blipFill rotWithShape="1">
          <a:blip r:embed="rId3">
            <a:alphaModFix/>
          </a:blip>
          <a:srcRect b="0" l="0" r="0" t="0"/>
          <a:stretch/>
        </p:blipFill>
        <p:spPr>
          <a:xfrm>
            <a:off x="1752601" y="1970240"/>
            <a:ext cx="10437812" cy="321164"/>
          </a:xfrm>
          <a:prstGeom prst="rect">
            <a:avLst/>
          </a:prstGeom>
          <a:noFill/>
          <a:ln>
            <a:noFill/>
          </a:ln>
        </p:spPr>
      </p:pic>
      <p:sp>
        <p:nvSpPr>
          <p:cNvPr id="146" name="Google Shape;146;p32"/>
          <p:cNvSpPr/>
          <p:nvPr/>
        </p:nvSpPr>
        <p:spPr>
          <a:xfrm>
            <a:off x="1752600" y="609600"/>
            <a:ext cx="10437812" cy="1368198"/>
          </a:xfrm>
          <a:prstGeom prst="rect">
            <a:avLst/>
          </a:prstGeom>
          <a:solidFill>
            <a:srgbClr val="FEFEF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32"/>
          <p:cNvSpPr/>
          <p:nvPr/>
        </p:nvSpPr>
        <p:spPr>
          <a:xfrm>
            <a:off x="13077" y="609600"/>
            <a:ext cx="1602997" cy="1368198"/>
          </a:xfrm>
          <a:prstGeom prst="rect">
            <a:avLst/>
          </a:prstGeom>
          <a:solidFill>
            <a:srgbClr val="942D0B"/>
          </a:solidFill>
          <a:ln>
            <a:noFill/>
          </a:ln>
          <a:effectLst>
            <a:outerShdw blurRad="50800" rotWithShape="0" algn="t" dir="5400000" dist="381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32"/>
          <p:cNvSpPr txBox="1"/>
          <p:nvPr>
            <p:ph type="title"/>
          </p:nvPr>
        </p:nvSpPr>
        <p:spPr>
          <a:xfrm>
            <a:off x="2137646" y="753228"/>
            <a:ext cx="9613861" cy="1080938"/>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9" name="Google Shape;149;p32"/>
          <p:cNvSpPr txBox="1"/>
          <p:nvPr>
            <p:ph idx="10" type="dt"/>
          </p:nvPr>
        </p:nvSpPr>
        <p:spPr>
          <a:xfrm>
            <a:off x="9008306"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32"/>
          <p:cNvSpPr txBox="1"/>
          <p:nvPr>
            <p:ph idx="11" type="ftr"/>
          </p:nvPr>
        </p:nvSpPr>
        <p:spPr>
          <a:xfrm>
            <a:off x="2137646"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32"/>
          <p:cNvSpPr/>
          <p:nvPr>
            <p:ph idx="12" type="sldNum"/>
          </p:nvPr>
        </p:nvSpPr>
        <p:spPr>
          <a:xfrm>
            <a:off x="156705" y="753227"/>
            <a:ext cx="1154151" cy="1090789"/>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
        <p:nvSpPr>
          <p:cNvPr id="152" name="Google Shape;152;p32"/>
          <p:cNvSpPr txBox="1"/>
          <p:nvPr>
            <p:ph idx="1" type="body"/>
          </p:nvPr>
        </p:nvSpPr>
        <p:spPr>
          <a:xfrm>
            <a:off x="2137644" y="2161725"/>
            <a:ext cx="9613861" cy="3702647"/>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icture with Caption">
  <p:cSld name="1_Picture with Caption">
    <p:bg>
      <p:bgPr>
        <a:solidFill>
          <a:srgbClr val="C3C7B4"/>
        </a:solidFill>
      </p:bgPr>
    </p:bg>
    <p:spTree>
      <p:nvGrpSpPr>
        <p:cNvPr id="153" name="Shape 153"/>
        <p:cNvGrpSpPr/>
        <p:nvPr/>
      </p:nvGrpSpPr>
      <p:grpSpPr>
        <a:xfrm>
          <a:off x="0" y="0"/>
          <a:ext cx="0" cy="0"/>
          <a:chOff x="0" y="0"/>
          <a:chExt cx="0" cy="0"/>
        </a:xfrm>
      </p:grpSpPr>
      <p:grpSp>
        <p:nvGrpSpPr>
          <p:cNvPr id="154" name="Google Shape;154;p33"/>
          <p:cNvGrpSpPr/>
          <p:nvPr/>
        </p:nvGrpSpPr>
        <p:grpSpPr>
          <a:xfrm rot="5400000">
            <a:off x="7251814" y="1766245"/>
            <a:ext cx="4959501" cy="5224009"/>
            <a:chOff x="7232499" y="-159283"/>
            <a:chExt cx="4959501" cy="5224009"/>
          </a:xfrm>
        </p:grpSpPr>
        <p:pic>
          <p:nvPicPr>
            <p:cNvPr descr="Single gear" id="155" name="Google Shape;155;p33"/>
            <p:cNvPicPr preferRelativeResize="0"/>
            <p:nvPr/>
          </p:nvPicPr>
          <p:blipFill rotWithShape="1">
            <a:blip r:embed="rId2">
              <a:alphaModFix/>
            </a:blip>
            <a:srcRect b="0" l="0" r="23442" t="18078"/>
            <a:stretch/>
          </p:blipFill>
          <p:spPr>
            <a:xfrm>
              <a:off x="8994950" y="0"/>
              <a:ext cx="3197050" cy="3421066"/>
            </a:xfrm>
            <a:prstGeom prst="rect">
              <a:avLst/>
            </a:prstGeom>
            <a:noFill/>
            <a:ln>
              <a:noFill/>
            </a:ln>
          </p:spPr>
        </p:pic>
        <p:pic>
          <p:nvPicPr>
            <p:cNvPr descr="Single gear" id="156" name="Google Shape;156;p33"/>
            <p:cNvPicPr preferRelativeResize="0"/>
            <p:nvPr/>
          </p:nvPicPr>
          <p:blipFill rotWithShape="1">
            <a:blip r:embed="rId2">
              <a:alphaModFix/>
            </a:blip>
            <a:srcRect b="0" l="0" r="0" t="0"/>
            <a:stretch/>
          </p:blipFill>
          <p:spPr>
            <a:xfrm>
              <a:off x="7232499" y="667872"/>
              <a:ext cx="2880000" cy="2880000"/>
            </a:xfrm>
            <a:prstGeom prst="rect">
              <a:avLst/>
            </a:prstGeom>
            <a:noFill/>
            <a:ln>
              <a:noFill/>
            </a:ln>
          </p:spPr>
        </p:pic>
        <p:pic>
          <p:nvPicPr>
            <p:cNvPr descr="Single gear" id="157" name="Google Shape;157;p33"/>
            <p:cNvPicPr preferRelativeResize="0"/>
            <p:nvPr/>
          </p:nvPicPr>
          <p:blipFill rotWithShape="1">
            <a:blip r:embed="rId2">
              <a:alphaModFix/>
            </a:blip>
            <a:srcRect b="0" l="0" r="0" t="0"/>
            <a:stretch/>
          </p:blipFill>
          <p:spPr>
            <a:xfrm>
              <a:off x="8746667" y="2184726"/>
              <a:ext cx="2880000" cy="2880000"/>
            </a:xfrm>
            <a:prstGeom prst="rect">
              <a:avLst/>
            </a:prstGeom>
            <a:noFill/>
            <a:ln>
              <a:noFill/>
            </a:ln>
          </p:spPr>
        </p:pic>
        <p:pic>
          <p:nvPicPr>
            <p:cNvPr descr="Single gear" id="158" name="Google Shape;158;p33"/>
            <p:cNvPicPr preferRelativeResize="0"/>
            <p:nvPr/>
          </p:nvPicPr>
          <p:blipFill rotWithShape="1">
            <a:blip r:embed="rId2">
              <a:alphaModFix/>
            </a:blip>
            <a:srcRect b="0" l="0" r="0" t="0"/>
            <a:stretch/>
          </p:blipFill>
          <p:spPr>
            <a:xfrm>
              <a:off x="8501643" y="-159283"/>
              <a:ext cx="1620000" cy="1620000"/>
            </a:xfrm>
            <a:prstGeom prst="rect">
              <a:avLst/>
            </a:prstGeom>
            <a:noFill/>
            <a:ln>
              <a:noFill/>
            </a:ln>
          </p:spPr>
        </p:pic>
      </p:grpSp>
      <p:pic>
        <p:nvPicPr>
          <p:cNvPr descr="HD-ShadowLong.png" id="159" name="Google Shape;159;p33"/>
          <p:cNvPicPr preferRelativeResize="0"/>
          <p:nvPr/>
        </p:nvPicPr>
        <p:blipFill rotWithShape="1">
          <a:blip r:embed="rId3">
            <a:alphaModFix/>
          </a:blip>
          <a:srcRect b="0" l="0" r="0" t="0"/>
          <a:stretch/>
        </p:blipFill>
        <p:spPr>
          <a:xfrm>
            <a:off x="1752601" y="1970240"/>
            <a:ext cx="10437812" cy="321164"/>
          </a:xfrm>
          <a:prstGeom prst="rect">
            <a:avLst/>
          </a:prstGeom>
          <a:noFill/>
          <a:ln>
            <a:noFill/>
          </a:ln>
        </p:spPr>
      </p:pic>
      <p:sp>
        <p:nvSpPr>
          <p:cNvPr id="160" name="Google Shape;160;p33"/>
          <p:cNvSpPr/>
          <p:nvPr/>
        </p:nvSpPr>
        <p:spPr>
          <a:xfrm>
            <a:off x="1752600" y="609600"/>
            <a:ext cx="10437812" cy="1368198"/>
          </a:xfrm>
          <a:prstGeom prst="rect">
            <a:avLst/>
          </a:prstGeom>
          <a:solidFill>
            <a:srgbClr val="FEFEF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33"/>
          <p:cNvSpPr/>
          <p:nvPr/>
        </p:nvSpPr>
        <p:spPr>
          <a:xfrm>
            <a:off x="-3554" y="609600"/>
            <a:ext cx="1602997" cy="1368198"/>
          </a:xfrm>
          <a:prstGeom prst="rect">
            <a:avLst/>
          </a:prstGeom>
          <a:solidFill>
            <a:srgbClr val="942D0B"/>
          </a:solidFill>
          <a:ln>
            <a:noFill/>
          </a:ln>
          <a:effectLst>
            <a:outerShdw blurRad="50800" rotWithShape="0" algn="t" dir="5400000" dist="381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33"/>
          <p:cNvSpPr txBox="1"/>
          <p:nvPr>
            <p:ph type="title"/>
          </p:nvPr>
        </p:nvSpPr>
        <p:spPr>
          <a:xfrm>
            <a:off x="2432921" y="753227"/>
            <a:ext cx="9613859" cy="10809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3" name="Google Shape;163;p33"/>
          <p:cNvSpPr txBox="1"/>
          <p:nvPr>
            <p:ph idx="1" type="body"/>
          </p:nvPr>
        </p:nvSpPr>
        <p:spPr>
          <a:xfrm>
            <a:off x="2432922" y="2336872"/>
            <a:ext cx="2620817" cy="3599317"/>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600"/>
              <a:buNone/>
              <a:defRPr sz="1600"/>
            </a:lvl1pPr>
            <a:lvl2pPr indent="-228600" lvl="1" marL="914400" algn="l">
              <a:lnSpc>
                <a:spcPct val="100000"/>
              </a:lnSpc>
              <a:spcBef>
                <a:spcPts val="1000"/>
              </a:spcBef>
              <a:spcAft>
                <a:spcPts val="0"/>
              </a:spcAft>
              <a:buSzPts val="1400"/>
              <a:buNone/>
              <a:defRPr sz="1400"/>
            </a:lvl2pPr>
            <a:lvl3pPr indent="-228600" lvl="2" marL="1371600" algn="l">
              <a:lnSpc>
                <a:spcPct val="100000"/>
              </a:lnSpc>
              <a:spcBef>
                <a:spcPts val="1000"/>
              </a:spcBef>
              <a:spcAft>
                <a:spcPts val="0"/>
              </a:spcAft>
              <a:buSzPts val="1200"/>
              <a:buNone/>
              <a:defRPr sz="1200"/>
            </a:lvl3pPr>
            <a:lvl4pPr indent="-228600" lvl="3" marL="1828800" algn="l">
              <a:lnSpc>
                <a:spcPct val="100000"/>
              </a:lnSpc>
              <a:spcBef>
                <a:spcPts val="1000"/>
              </a:spcBef>
              <a:spcAft>
                <a:spcPts val="0"/>
              </a:spcAft>
              <a:buSzPts val="1000"/>
              <a:buNone/>
              <a:defRPr sz="1000"/>
            </a:lvl4pPr>
            <a:lvl5pPr indent="-228600" lvl="4" marL="2286000" algn="l">
              <a:lnSpc>
                <a:spcPct val="100000"/>
              </a:lnSpc>
              <a:spcBef>
                <a:spcPts val="1000"/>
              </a:spcBef>
              <a:spcAft>
                <a:spcPts val="0"/>
              </a:spcAft>
              <a:buSzPts val="1000"/>
              <a:buNone/>
              <a:defRPr sz="1000"/>
            </a:lvl5pPr>
            <a:lvl6pPr indent="-228600" lvl="5" marL="2743200" algn="l">
              <a:lnSpc>
                <a:spcPct val="100000"/>
              </a:lnSpc>
              <a:spcBef>
                <a:spcPts val="1000"/>
              </a:spcBef>
              <a:spcAft>
                <a:spcPts val="0"/>
              </a:spcAft>
              <a:buSzPts val="1000"/>
              <a:buNone/>
              <a:defRPr sz="1000"/>
            </a:lvl6pPr>
            <a:lvl7pPr indent="-228600" lvl="6" marL="3200400" algn="l">
              <a:lnSpc>
                <a:spcPct val="100000"/>
              </a:lnSpc>
              <a:spcBef>
                <a:spcPts val="1000"/>
              </a:spcBef>
              <a:spcAft>
                <a:spcPts val="0"/>
              </a:spcAft>
              <a:buSzPts val="1000"/>
              <a:buNone/>
              <a:defRPr sz="1000"/>
            </a:lvl7pPr>
            <a:lvl8pPr indent="-228600" lvl="7" marL="3657600" algn="l">
              <a:lnSpc>
                <a:spcPct val="100000"/>
              </a:lnSpc>
              <a:spcBef>
                <a:spcPts val="1000"/>
              </a:spcBef>
              <a:spcAft>
                <a:spcPts val="0"/>
              </a:spcAft>
              <a:buSzPts val="1000"/>
              <a:buNone/>
              <a:defRPr sz="1000"/>
            </a:lvl8pPr>
            <a:lvl9pPr indent="-228600" lvl="8" marL="4114800" algn="l">
              <a:lnSpc>
                <a:spcPct val="100000"/>
              </a:lnSpc>
              <a:spcBef>
                <a:spcPts val="1000"/>
              </a:spcBef>
              <a:spcAft>
                <a:spcPts val="0"/>
              </a:spcAft>
              <a:buSzPts val="1000"/>
              <a:buNone/>
              <a:defRPr sz="1000"/>
            </a:lvl9pPr>
          </a:lstStyle>
          <a:p/>
        </p:txBody>
      </p:sp>
      <p:sp>
        <p:nvSpPr>
          <p:cNvPr id="164" name="Google Shape;164;p33"/>
          <p:cNvSpPr txBox="1"/>
          <p:nvPr>
            <p:ph idx="10" type="dt"/>
          </p:nvPr>
        </p:nvSpPr>
        <p:spPr>
          <a:xfrm>
            <a:off x="93035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5" name="Google Shape;165;p33"/>
          <p:cNvSpPr txBox="1"/>
          <p:nvPr>
            <p:ph idx="11" type="ftr"/>
          </p:nvPr>
        </p:nvSpPr>
        <p:spPr>
          <a:xfrm>
            <a:off x="24329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6" name="Google Shape;166;p33"/>
          <p:cNvSpPr/>
          <p:nvPr>
            <p:ph idx="12" type="sldNum"/>
          </p:nvPr>
        </p:nvSpPr>
        <p:spPr>
          <a:xfrm>
            <a:off x="140074" y="753227"/>
            <a:ext cx="1154151" cy="1090789"/>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
        <p:nvSpPr>
          <p:cNvPr id="167" name="Google Shape;167;p33"/>
          <p:cNvSpPr/>
          <p:nvPr>
            <p:ph idx="2" type="pic"/>
          </p:nvPr>
        </p:nvSpPr>
        <p:spPr>
          <a:xfrm>
            <a:off x="5213022" y="2327474"/>
            <a:ext cx="6833757" cy="3608712"/>
          </a:xfrm>
          <a:prstGeom prst="rect">
            <a:avLst/>
          </a:prstGeom>
          <a:noFill/>
          <a:ln>
            <a:no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bg>
      <p:bgPr>
        <a:solidFill>
          <a:srgbClr val="777E5D"/>
        </a:solidFill>
      </p:bgPr>
    </p:bg>
    <p:spTree>
      <p:nvGrpSpPr>
        <p:cNvPr id="174" name="Shape 174"/>
        <p:cNvGrpSpPr/>
        <p:nvPr/>
      </p:nvGrpSpPr>
      <p:grpSpPr>
        <a:xfrm>
          <a:off x="0" y="0"/>
          <a:ext cx="0" cy="0"/>
          <a:chOff x="0" y="0"/>
          <a:chExt cx="0" cy="0"/>
        </a:xfrm>
      </p:grpSpPr>
      <p:sp>
        <p:nvSpPr>
          <p:cNvPr id="175" name="Google Shape;175;p23"/>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6" name="Google Shape;176;p23"/>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7" name="Google Shape;177;p23"/>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solidFill>
          <a:srgbClr val="C3C7B4"/>
        </a:solidFill>
      </p:bgPr>
    </p:bg>
    <p:spTree>
      <p:nvGrpSpPr>
        <p:cNvPr id="19" name="Shape 19"/>
        <p:cNvGrpSpPr/>
        <p:nvPr/>
      </p:nvGrpSpPr>
      <p:grpSpPr>
        <a:xfrm>
          <a:off x="0" y="0"/>
          <a:ext cx="0" cy="0"/>
          <a:chOff x="0" y="0"/>
          <a:chExt cx="0" cy="0"/>
        </a:xfrm>
      </p:grpSpPr>
      <p:sp>
        <p:nvSpPr>
          <p:cNvPr id="20" name="Google Shape;20;p18"/>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8"/>
          <p:cNvSpPr txBox="1"/>
          <p:nvPr>
            <p:ph idx="1" type="body"/>
          </p:nvPr>
        </p:nvSpPr>
        <p:spPr>
          <a:xfrm>
            <a:off x="1581912" y="2638044"/>
            <a:ext cx="4271771" cy="3101982"/>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22" name="Google Shape;22;p18"/>
          <p:cNvSpPr txBox="1"/>
          <p:nvPr>
            <p:ph idx="2" type="body"/>
          </p:nvPr>
        </p:nvSpPr>
        <p:spPr>
          <a:xfrm>
            <a:off x="6338315" y="2638044"/>
            <a:ext cx="4270247" cy="3101982"/>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23" name="Google Shape;23;p18"/>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8"/>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8"/>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rgbClr val="C3C7B4"/>
        </a:solidFill>
      </p:bgPr>
    </p:bg>
    <p:spTree>
      <p:nvGrpSpPr>
        <p:cNvPr id="26" name="Shape 26"/>
        <p:cNvGrpSpPr/>
        <p:nvPr/>
      </p:nvGrpSpPr>
      <p:grpSpPr>
        <a:xfrm>
          <a:off x="0" y="0"/>
          <a:ext cx="0" cy="0"/>
          <a:chOff x="0" y="0"/>
          <a:chExt cx="0" cy="0"/>
        </a:xfrm>
      </p:grpSpPr>
      <p:sp>
        <p:nvSpPr>
          <p:cNvPr id="27" name="Google Shape;27;p19"/>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9"/>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9"/>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grpSp>
        <p:nvGrpSpPr>
          <p:cNvPr id="30" name="Google Shape;30;p19"/>
          <p:cNvGrpSpPr/>
          <p:nvPr/>
        </p:nvGrpSpPr>
        <p:grpSpPr>
          <a:xfrm>
            <a:off x="7232499" y="-159283"/>
            <a:ext cx="4959501" cy="5224009"/>
            <a:chOff x="7232499" y="-159283"/>
            <a:chExt cx="4959501" cy="5224009"/>
          </a:xfrm>
        </p:grpSpPr>
        <p:pic>
          <p:nvPicPr>
            <p:cNvPr descr="Single gear" id="31" name="Google Shape;31;p19"/>
            <p:cNvPicPr preferRelativeResize="0"/>
            <p:nvPr/>
          </p:nvPicPr>
          <p:blipFill rotWithShape="1">
            <a:blip r:embed="rId2">
              <a:alphaModFix/>
            </a:blip>
            <a:srcRect b="0" l="0" r="23442" t="18078"/>
            <a:stretch/>
          </p:blipFill>
          <p:spPr>
            <a:xfrm>
              <a:off x="8994950" y="0"/>
              <a:ext cx="3197050" cy="3421066"/>
            </a:xfrm>
            <a:prstGeom prst="rect">
              <a:avLst/>
            </a:prstGeom>
            <a:noFill/>
            <a:ln>
              <a:noFill/>
            </a:ln>
          </p:spPr>
        </p:pic>
        <p:pic>
          <p:nvPicPr>
            <p:cNvPr descr="Single gear" id="32" name="Google Shape;32;p19"/>
            <p:cNvPicPr preferRelativeResize="0"/>
            <p:nvPr/>
          </p:nvPicPr>
          <p:blipFill rotWithShape="1">
            <a:blip r:embed="rId2">
              <a:alphaModFix/>
            </a:blip>
            <a:srcRect b="0" l="0" r="0" t="0"/>
            <a:stretch/>
          </p:blipFill>
          <p:spPr>
            <a:xfrm>
              <a:off x="7232499" y="667872"/>
              <a:ext cx="2880000" cy="2880000"/>
            </a:xfrm>
            <a:prstGeom prst="rect">
              <a:avLst/>
            </a:prstGeom>
            <a:noFill/>
            <a:ln>
              <a:noFill/>
            </a:ln>
          </p:spPr>
        </p:pic>
        <p:pic>
          <p:nvPicPr>
            <p:cNvPr descr="Single gear" id="33" name="Google Shape;33;p19"/>
            <p:cNvPicPr preferRelativeResize="0"/>
            <p:nvPr/>
          </p:nvPicPr>
          <p:blipFill rotWithShape="1">
            <a:blip r:embed="rId2">
              <a:alphaModFix/>
            </a:blip>
            <a:srcRect b="0" l="0" r="0" t="0"/>
            <a:stretch/>
          </p:blipFill>
          <p:spPr>
            <a:xfrm>
              <a:off x="8746667" y="2184726"/>
              <a:ext cx="2880000" cy="2880000"/>
            </a:xfrm>
            <a:prstGeom prst="rect">
              <a:avLst/>
            </a:prstGeom>
            <a:noFill/>
            <a:ln>
              <a:noFill/>
            </a:ln>
          </p:spPr>
        </p:pic>
        <p:pic>
          <p:nvPicPr>
            <p:cNvPr descr="Single gear" id="34" name="Google Shape;34;p19"/>
            <p:cNvPicPr preferRelativeResize="0"/>
            <p:nvPr/>
          </p:nvPicPr>
          <p:blipFill rotWithShape="1">
            <a:blip r:embed="rId2">
              <a:alphaModFix/>
            </a:blip>
            <a:srcRect b="0" l="0" r="0" t="0"/>
            <a:stretch/>
          </p:blipFill>
          <p:spPr>
            <a:xfrm>
              <a:off x="8501643" y="-159283"/>
              <a:ext cx="1620000" cy="1620000"/>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solidFill>
          <a:srgbClr val="C3C7B4"/>
        </a:solidFill>
      </p:bgPr>
    </p:bg>
    <p:spTree>
      <p:nvGrpSpPr>
        <p:cNvPr id="35" name="Shape 35"/>
        <p:cNvGrpSpPr/>
        <p:nvPr/>
      </p:nvGrpSpPr>
      <p:grpSpPr>
        <a:xfrm>
          <a:off x="0" y="0"/>
          <a:ext cx="0" cy="0"/>
          <a:chOff x="0" y="0"/>
          <a:chExt cx="0" cy="0"/>
        </a:xfrm>
      </p:grpSpPr>
      <p:sp>
        <p:nvSpPr>
          <p:cNvPr id="36" name="Google Shape;36;p2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20"/>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38" name="Google Shape;38;p20"/>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0"/>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0"/>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grpSp>
        <p:nvGrpSpPr>
          <p:cNvPr id="41" name="Google Shape;41;p20"/>
          <p:cNvGrpSpPr/>
          <p:nvPr/>
        </p:nvGrpSpPr>
        <p:grpSpPr>
          <a:xfrm rot="5400000">
            <a:off x="175132" y="1273331"/>
            <a:ext cx="5378800" cy="5588856"/>
            <a:chOff x="-424090" y="303112"/>
            <a:chExt cx="5378800" cy="5588856"/>
          </a:xfrm>
        </p:grpSpPr>
        <p:pic>
          <p:nvPicPr>
            <p:cNvPr descr="Single gear" id="42" name="Google Shape;42;p20"/>
            <p:cNvPicPr preferRelativeResize="0"/>
            <p:nvPr/>
          </p:nvPicPr>
          <p:blipFill rotWithShape="1">
            <a:blip r:embed="rId2">
              <a:alphaModFix/>
            </a:blip>
            <a:srcRect b="1367" l="13194" r="8370" t="12276"/>
            <a:stretch/>
          </p:blipFill>
          <p:spPr>
            <a:xfrm rot="5400000">
              <a:off x="1442081" y="2451153"/>
              <a:ext cx="3275424" cy="3606205"/>
            </a:xfrm>
            <a:prstGeom prst="rect">
              <a:avLst/>
            </a:prstGeom>
            <a:noFill/>
            <a:ln>
              <a:noFill/>
            </a:ln>
          </p:spPr>
        </p:pic>
        <p:pic>
          <p:nvPicPr>
            <p:cNvPr descr="Single gear" id="43" name="Google Shape;43;p20"/>
            <p:cNvPicPr preferRelativeResize="0"/>
            <p:nvPr/>
          </p:nvPicPr>
          <p:blipFill rotWithShape="1">
            <a:blip r:embed="rId2">
              <a:alphaModFix/>
            </a:blip>
            <a:srcRect b="0" l="0" r="0" t="0"/>
            <a:stretch/>
          </p:blipFill>
          <p:spPr>
            <a:xfrm rot="5400000">
              <a:off x="1092764" y="303112"/>
              <a:ext cx="2880000" cy="2880000"/>
            </a:xfrm>
            <a:prstGeom prst="rect">
              <a:avLst/>
            </a:prstGeom>
            <a:noFill/>
            <a:ln>
              <a:noFill/>
            </a:ln>
          </p:spPr>
        </p:pic>
        <p:pic>
          <p:nvPicPr>
            <p:cNvPr descr="Single gear" id="44" name="Google Shape;44;p20"/>
            <p:cNvPicPr preferRelativeResize="0"/>
            <p:nvPr/>
          </p:nvPicPr>
          <p:blipFill rotWithShape="1">
            <a:blip r:embed="rId2">
              <a:alphaModFix/>
            </a:blip>
            <a:srcRect b="0" l="0" r="0" t="0"/>
            <a:stretch/>
          </p:blipFill>
          <p:spPr>
            <a:xfrm rot="5400000">
              <a:off x="-424090" y="1817280"/>
              <a:ext cx="2880000" cy="2880000"/>
            </a:xfrm>
            <a:prstGeom prst="rect">
              <a:avLst/>
            </a:prstGeom>
            <a:noFill/>
            <a:ln>
              <a:noFill/>
            </a:ln>
          </p:spPr>
        </p:pic>
        <p:pic>
          <p:nvPicPr>
            <p:cNvPr descr="Single gear" id="45" name="Google Shape;45;p20"/>
            <p:cNvPicPr preferRelativeResize="0"/>
            <p:nvPr/>
          </p:nvPicPr>
          <p:blipFill rotWithShape="1">
            <a:blip r:embed="rId2">
              <a:alphaModFix/>
            </a:blip>
            <a:srcRect b="0" l="0" r="0" t="0"/>
            <a:stretch/>
          </p:blipFill>
          <p:spPr>
            <a:xfrm rot="5400000">
              <a:off x="625457" y="4024986"/>
              <a:ext cx="1620000" cy="1620000"/>
            </a:xfrm>
            <a:prstGeom prst="rect">
              <a:avLst/>
            </a:prstGeom>
            <a:noFill/>
            <a:ln>
              <a:noFill/>
            </a:ln>
          </p:spPr>
        </p:pic>
        <p:pic>
          <p:nvPicPr>
            <p:cNvPr descr="Single gear" id="46" name="Google Shape;46;p20"/>
            <p:cNvPicPr preferRelativeResize="0"/>
            <p:nvPr/>
          </p:nvPicPr>
          <p:blipFill rotWithShape="1">
            <a:blip r:embed="rId2">
              <a:alphaModFix/>
            </a:blip>
            <a:srcRect b="0" l="0" r="0" t="0"/>
            <a:stretch/>
          </p:blipFill>
          <p:spPr>
            <a:xfrm rot="5400000">
              <a:off x="3226710" y="1355170"/>
              <a:ext cx="1728000" cy="1728000"/>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rgbClr val="C3C7B4"/>
        </a:solidFill>
      </p:bgPr>
    </p:bg>
    <p:spTree>
      <p:nvGrpSpPr>
        <p:cNvPr id="47" name="Shape 47"/>
        <p:cNvGrpSpPr/>
        <p:nvPr/>
      </p:nvGrpSpPr>
      <p:grpSpPr>
        <a:xfrm>
          <a:off x="0" y="0"/>
          <a:ext cx="0" cy="0"/>
          <a:chOff x="0" y="0"/>
          <a:chExt cx="0" cy="0"/>
        </a:xfrm>
      </p:grpSpPr>
      <p:sp>
        <p:nvSpPr>
          <p:cNvPr id="48" name="Google Shape;48;p21"/>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21"/>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1"/>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1"/>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Multiple Content">
  <p:cSld name="Title and Multiple Content">
    <p:bg>
      <p:bgPr>
        <a:solidFill>
          <a:srgbClr val="C3C7B4"/>
        </a:solidFill>
      </p:bgPr>
    </p:bg>
    <p:spTree>
      <p:nvGrpSpPr>
        <p:cNvPr id="52" name="Shape 52"/>
        <p:cNvGrpSpPr/>
        <p:nvPr/>
      </p:nvGrpSpPr>
      <p:grpSpPr>
        <a:xfrm>
          <a:off x="0" y="0"/>
          <a:ext cx="0" cy="0"/>
          <a:chOff x="0" y="0"/>
          <a:chExt cx="0" cy="0"/>
        </a:xfrm>
      </p:grpSpPr>
      <p:sp>
        <p:nvSpPr>
          <p:cNvPr id="53" name="Google Shape;53;p24"/>
          <p:cNvSpPr txBox="1"/>
          <p:nvPr>
            <p:ph idx="1" type="body"/>
          </p:nvPr>
        </p:nvSpPr>
        <p:spPr>
          <a:xfrm>
            <a:off x="1860549" y="2101850"/>
            <a:ext cx="4433401" cy="823913"/>
          </a:xfrm>
          <a:prstGeom prst="rect">
            <a:avLst/>
          </a:prstGeom>
          <a:noFill/>
          <a:ln>
            <a:noFill/>
          </a:ln>
        </p:spPr>
        <p:txBody>
          <a:bodyPr anchorCtr="0" anchor="ctr"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30200" lvl="1" marL="914400" algn="l">
              <a:lnSpc>
                <a:spcPct val="100000"/>
              </a:lnSpc>
              <a:spcBef>
                <a:spcPts val="1000"/>
              </a:spcBef>
              <a:spcAft>
                <a:spcPts val="0"/>
              </a:spcAft>
              <a:buSzPts val="1600"/>
              <a:buChar char="•"/>
              <a:defRPr/>
            </a:lvl2pPr>
            <a:lvl3pPr indent="-330200" lvl="2" marL="1371600" algn="l">
              <a:lnSpc>
                <a:spcPct val="100000"/>
              </a:lnSpc>
              <a:spcBef>
                <a:spcPts val="1000"/>
              </a:spcBef>
              <a:spcAft>
                <a:spcPts val="0"/>
              </a:spcAft>
              <a:buSzPts val="1600"/>
              <a:buChar char="•"/>
              <a:defRPr/>
            </a:lvl3pPr>
            <a:lvl4pPr indent="-330200" lvl="3" marL="1828800" algn="l">
              <a:lnSpc>
                <a:spcPct val="100000"/>
              </a:lnSpc>
              <a:spcBef>
                <a:spcPts val="1000"/>
              </a:spcBef>
              <a:spcAft>
                <a:spcPts val="0"/>
              </a:spcAft>
              <a:buSzPts val="16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pic>
        <p:nvPicPr>
          <p:cNvPr descr="HD-ShadowLong.png" id="54" name="Google Shape;54;p24"/>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55" name="Google Shape;55;p24"/>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56" name="Google Shape;56;p24"/>
          <p:cNvSpPr/>
          <p:nvPr/>
        </p:nvSpPr>
        <p:spPr>
          <a:xfrm>
            <a:off x="0" y="609600"/>
            <a:ext cx="10437812" cy="1368198"/>
          </a:xfrm>
          <a:prstGeom prst="rect">
            <a:avLst/>
          </a:prstGeom>
          <a:solidFill>
            <a:srgbClr val="FEFEF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24"/>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2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24"/>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4"/>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4"/>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
        <p:nvSpPr>
          <p:cNvPr id="62" name="Google Shape;62;p24"/>
          <p:cNvSpPr txBox="1"/>
          <p:nvPr>
            <p:ph idx="2" type="body"/>
          </p:nvPr>
        </p:nvSpPr>
        <p:spPr>
          <a:xfrm>
            <a:off x="1860549" y="3044624"/>
            <a:ext cx="4433401" cy="823913"/>
          </a:xfrm>
          <a:prstGeom prst="rect">
            <a:avLst/>
          </a:prstGeom>
          <a:noFill/>
          <a:ln>
            <a:noFill/>
          </a:ln>
        </p:spPr>
        <p:txBody>
          <a:bodyPr anchorCtr="0" anchor="ctr"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30200" lvl="1" marL="914400" algn="l">
              <a:lnSpc>
                <a:spcPct val="100000"/>
              </a:lnSpc>
              <a:spcBef>
                <a:spcPts val="1000"/>
              </a:spcBef>
              <a:spcAft>
                <a:spcPts val="0"/>
              </a:spcAft>
              <a:buSzPts val="1600"/>
              <a:buChar char="•"/>
              <a:defRPr/>
            </a:lvl2pPr>
            <a:lvl3pPr indent="-330200" lvl="2" marL="1371600" algn="l">
              <a:lnSpc>
                <a:spcPct val="100000"/>
              </a:lnSpc>
              <a:spcBef>
                <a:spcPts val="1000"/>
              </a:spcBef>
              <a:spcAft>
                <a:spcPts val="0"/>
              </a:spcAft>
              <a:buSzPts val="1600"/>
              <a:buChar char="•"/>
              <a:defRPr/>
            </a:lvl3pPr>
            <a:lvl4pPr indent="-330200" lvl="3" marL="1828800" algn="l">
              <a:lnSpc>
                <a:spcPct val="100000"/>
              </a:lnSpc>
              <a:spcBef>
                <a:spcPts val="1000"/>
              </a:spcBef>
              <a:spcAft>
                <a:spcPts val="0"/>
              </a:spcAft>
              <a:buSzPts val="16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63" name="Google Shape;63;p24"/>
          <p:cNvSpPr txBox="1"/>
          <p:nvPr>
            <p:ph idx="3" type="body"/>
          </p:nvPr>
        </p:nvSpPr>
        <p:spPr>
          <a:xfrm>
            <a:off x="1860549" y="3987398"/>
            <a:ext cx="4433401" cy="823913"/>
          </a:xfrm>
          <a:prstGeom prst="rect">
            <a:avLst/>
          </a:prstGeom>
          <a:noFill/>
          <a:ln>
            <a:noFill/>
          </a:ln>
        </p:spPr>
        <p:txBody>
          <a:bodyPr anchorCtr="0" anchor="ctr"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30200" lvl="1" marL="914400" algn="l">
              <a:lnSpc>
                <a:spcPct val="100000"/>
              </a:lnSpc>
              <a:spcBef>
                <a:spcPts val="1000"/>
              </a:spcBef>
              <a:spcAft>
                <a:spcPts val="0"/>
              </a:spcAft>
              <a:buSzPts val="1600"/>
              <a:buChar char="•"/>
              <a:defRPr/>
            </a:lvl2pPr>
            <a:lvl3pPr indent="-330200" lvl="2" marL="1371600" algn="l">
              <a:lnSpc>
                <a:spcPct val="100000"/>
              </a:lnSpc>
              <a:spcBef>
                <a:spcPts val="1000"/>
              </a:spcBef>
              <a:spcAft>
                <a:spcPts val="0"/>
              </a:spcAft>
              <a:buSzPts val="1600"/>
              <a:buChar char="•"/>
              <a:defRPr/>
            </a:lvl3pPr>
            <a:lvl4pPr indent="-330200" lvl="3" marL="1828800" algn="l">
              <a:lnSpc>
                <a:spcPct val="100000"/>
              </a:lnSpc>
              <a:spcBef>
                <a:spcPts val="1000"/>
              </a:spcBef>
              <a:spcAft>
                <a:spcPts val="0"/>
              </a:spcAft>
              <a:buSzPts val="16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64" name="Google Shape;64;p24"/>
          <p:cNvSpPr txBox="1"/>
          <p:nvPr>
            <p:ph idx="4" type="body"/>
          </p:nvPr>
        </p:nvSpPr>
        <p:spPr>
          <a:xfrm>
            <a:off x="1860549" y="4930171"/>
            <a:ext cx="4433401" cy="823913"/>
          </a:xfrm>
          <a:prstGeom prst="rect">
            <a:avLst/>
          </a:prstGeom>
          <a:noFill/>
          <a:ln>
            <a:noFill/>
          </a:ln>
        </p:spPr>
        <p:txBody>
          <a:bodyPr anchorCtr="0" anchor="ctr"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30200" lvl="1" marL="914400" algn="l">
              <a:lnSpc>
                <a:spcPct val="100000"/>
              </a:lnSpc>
              <a:spcBef>
                <a:spcPts val="1000"/>
              </a:spcBef>
              <a:spcAft>
                <a:spcPts val="0"/>
              </a:spcAft>
              <a:buSzPts val="1600"/>
              <a:buChar char="•"/>
              <a:defRPr/>
            </a:lvl2pPr>
            <a:lvl3pPr indent="-330200" lvl="2" marL="1371600" algn="l">
              <a:lnSpc>
                <a:spcPct val="100000"/>
              </a:lnSpc>
              <a:spcBef>
                <a:spcPts val="1000"/>
              </a:spcBef>
              <a:spcAft>
                <a:spcPts val="0"/>
              </a:spcAft>
              <a:buSzPts val="1600"/>
              <a:buChar char="•"/>
              <a:defRPr/>
            </a:lvl3pPr>
            <a:lvl4pPr indent="-330200" lvl="3" marL="1828800" algn="l">
              <a:lnSpc>
                <a:spcPct val="100000"/>
              </a:lnSpc>
              <a:spcBef>
                <a:spcPts val="1000"/>
              </a:spcBef>
              <a:spcAft>
                <a:spcPts val="0"/>
              </a:spcAft>
              <a:buSzPts val="16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solidFill>
          <a:srgbClr val="C3C7B4"/>
        </a:solidFill>
      </p:bgPr>
    </p:bg>
    <p:spTree>
      <p:nvGrpSpPr>
        <p:cNvPr id="65" name="Shape 65"/>
        <p:cNvGrpSpPr/>
        <p:nvPr/>
      </p:nvGrpSpPr>
      <p:grpSpPr>
        <a:xfrm>
          <a:off x="0" y="0"/>
          <a:ext cx="0" cy="0"/>
          <a:chOff x="0" y="0"/>
          <a:chExt cx="0" cy="0"/>
        </a:xfrm>
      </p:grpSpPr>
      <p:pic>
        <p:nvPicPr>
          <p:cNvPr descr="HD-ShadowLong.png" id="66" name="Google Shape;66;p25"/>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67" name="Google Shape;67;p25"/>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68" name="Google Shape;68;p25"/>
          <p:cNvSpPr/>
          <p:nvPr/>
        </p:nvSpPr>
        <p:spPr>
          <a:xfrm>
            <a:off x="0" y="609600"/>
            <a:ext cx="10437812" cy="1368198"/>
          </a:xfrm>
          <a:prstGeom prst="rect">
            <a:avLst/>
          </a:prstGeom>
          <a:solidFill>
            <a:srgbClr val="FEFEF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25"/>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5"/>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25"/>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5"/>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5"/>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
        <p:nvSpPr>
          <p:cNvPr id="74" name="Google Shape;74;p25"/>
          <p:cNvSpPr txBox="1"/>
          <p:nvPr>
            <p:ph idx="1" type="body"/>
          </p:nvPr>
        </p:nvSpPr>
        <p:spPr>
          <a:xfrm>
            <a:off x="1897819" y="2290763"/>
            <a:ext cx="8396362" cy="3100387"/>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1000"/>
              </a:spcBef>
              <a:spcAft>
                <a:spcPts val="0"/>
              </a:spcAft>
              <a:buSzPts val="6000"/>
              <a:buNone/>
              <a:defRPr sz="6000"/>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2">
    <p:bg>
      <p:bgPr>
        <a:solidFill>
          <a:srgbClr val="777E5D"/>
        </a:solidFill>
      </p:bgPr>
    </p:bg>
    <p:spTree>
      <p:nvGrpSpPr>
        <p:cNvPr id="75" name="Shape 75"/>
        <p:cNvGrpSpPr/>
        <p:nvPr/>
      </p:nvGrpSpPr>
      <p:grpSpPr>
        <a:xfrm>
          <a:off x="0" y="0"/>
          <a:ext cx="0" cy="0"/>
          <a:chOff x="0" y="0"/>
          <a:chExt cx="0" cy="0"/>
        </a:xfrm>
      </p:grpSpPr>
      <p:sp>
        <p:nvSpPr>
          <p:cNvPr id="76" name="Google Shape;76;p16"/>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6"/>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6"/>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rgbClr val="C3C7B4"/>
        </a:solidFill>
      </p:bgPr>
    </p:bg>
    <p:spTree>
      <p:nvGrpSpPr>
        <p:cNvPr id="79" name="Shape 79"/>
        <p:cNvGrpSpPr/>
        <p:nvPr/>
      </p:nvGrpSpPr>
      <p:grpSpPr>
        <a:xfrm>
          <a:off x="0" y="0"/>
          <a:ext cx="0" cy="0"/>
          <a:chOff x="0" y="0"/>
          <a:chExt cx="0" cy="0"/>
        </a:xfrm>
      </p:grpSpPr>
      <p:sp>
        <p:nvSpPr>
          <p:cNvPr id="80" name="Google Shape;80;p26"/>
          <p:cNvSpPr txBox="1"/>
          <p:nvPr>
            <p:ph type="title"/>
          </p:nvPr>
        </p:nvSpPr>
        <p:spPr>
          <a:xfrm>
            <a:off x="1600200" y="2386744"/>
            <a:ext cx="8991600" cy="164592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82875" lIns="274300" spcFirstLastPara="1" rIns="274300" wrap="square" tIns="182875">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26"/>
          <p:cNvSpPr txBox="1"/>
          <p:nvPr>
            <p:ph idx="1" type="body"/>
          </p:nvPr>
        </p:nvSpPr>
        <p:spPr>
          <a:xfrm>
            <a:off x="2695194" y="4352465"/>
            <a:ext cx="6801612" cy="1265082"/>
          </a:xfrm>
          <a:prstGeom prst="rect">
            <a:avLst/>
          </a:prstGeom>
          <a:noFill/>
          <a:ln>
            <a:noFill/>
          </a:ln>
        </p:spPr>
        <p:txBody>
          <a:bodyPr anchorCtr="1" anchor="t" bIns="45700" lIns="91425" spcFirstLastPara="1" rIns="91425" wrap="square" tIns="45700">
            <a:normAutofit/>
          </a:bodyPr>
          <a:lstStyle>
            <a:lvl1pPr indent="-228600" lvl="0" marL="457200" algn="l">
              <a:lnSpc>
                <a:spcPct val="100000"/>
              </a:lnSpc>
              <a:spcBef>
                <a:spcPts val="1000"/>
              </a:spcBef>
              <a:spcAft>
                <a:spcPts val="0"/>
              </a:spcAft>
              <a:buSzPts val="2000"/>
              <a:buNone/>
              <a:defRPr sz="2000">
                <a:solidFill>
                  <a:schemeClr val="lt1"/>
                </a:solidFill>
              </a:defRPr>
            </a:lvl1pPr>
            <a:lvl2pPr indent="-228600" lvl="1" marL="914400" algn="l">
              <a:lnSpc>
                <a:spcPct val="100000"/>
              </a:lnSpc>
              <a:spcBef>
                <a:spcPts val="1000"/>
              </a:spcBef>
              <a:spcAft>
                <a:spcPts val="0"/>
              </a:spcAft>
              <a:buSzPts val="2000"/>
              <a:buNone/>
              <a:defRPr sz="2000">
                <a:solidFill>
                  <a:schemeClr val="lt1"/>
                </a:solidFill>
              </a:defRPr>
            </a:lvl2pPr>
            <a:lvl3pPr indent="-228600" lvl="2" marL="1371600" algn="l">
              <a:lnSpc>
                <a:spcPct val="100000"/>
              </a:lnSpc>
              <a:spcBef>
                <a:spcPts val="1000"/>
              </a:spcBef>
              <a:spcAft>
                <a:spcPts val="0"/>
              </a:spcAft>
              <a:buSzPts val="1800"/>
              <a:buNone/>
              <a:defRPr sz="1800">
                <a:solidFill>
                  <a:schemeClr val="lt1"/>
                </a:solidFill>
              </a:defRPr>
            </a:lvl3pPr>
            <a:lvl4pPr indent="-228600" lvl="3" marL="1828800" algn="l">
              <a:lnSpc>
                <a:spcPct val="100000"/>
              </a:lnSpc>
              <a:spcBef>
                <a:spcPts val="1000"/>
              </a:spcBef>
              <a:spcAft>
                <a:spcPts val="0"/>
              </a:spcAft>
              <a:buSzPts val="1600"/>
              <a:buNone/>
              <a:defRPr sz="1600">
                <a:solidFill>
                  <a:schemeClr val="lt1"/>
                </a:solidFill>
              </a:defRPr>
            </a:lvl4pPr>
            <a:lvl5pPr indent="-228600" lvl="4" marL="2286000" algn="l">
              <a:lnSpc>
                <a:spcPct val="100000"/>
              </a:lnSpc>
              <a:spcBef>
                <a:spcPts val="1000"/>
              </a:spcBef>
              <a:spcAft>
                <a:spcPts val="0"/>
              </a:spcAft>
              <a:buSzPts val="1600"/>
              <a:buNone/>
              <a:defRPr sz="1600">
                <a:solidFill>
                  <a:schemeClr val="lt1"/>
                </a:solidFill>
              </a:defRPr>
            </a:lvl5pPr>
            <a:lvl6pPr indent="-228600" lvl="5" marL="2743200" algn="l">
              <a:lnSpc>
                <a:spcPct val="100000"/>
              </a:lnSpc>
              <a:spcBef>
                <a:spcPts val="1000"/>
              </a:spcBef>
              <a:spcAft>
                <a:spcPts val="0"/>
              </a:spcAft>
              <a:buSzPts val="1600"/>
              <a:buNone/>
              <a:defRPr sz="1600">
                <a:solidFill>
                  <a:schemeClr val="lt1"/>
                </a:solidFill>
              </a:defRPr>
            </a:lvl6pPr>
            <a:lvl7pPr indent="-228600" lvl="6" marL="3200400" algn="l">
              <a:lnSpc>
                <a:spcPct val="100000"/>
              </a:lnSpc>
              <a:spcBef>
                <a:spcPts val="1000"/>
              </a:spcBef>
              <a:spcAft>
                <a:spcPts val="0"/>
              </a:spcAft>
              <a:buSzPts val="1600"/>
              <a:buNone/>
              <a:defRPr sz="1600">
                <a:solidFill>
                  <a:schemeClr val="lt1"/>
                </a:solidFill>
              </a:defRPr>
            </a:lvl7pPr>
            <a:lvl8pPr indent="-228600" lvl="7" marL="3657600" algn="l">
              <a:lnSpc>
                <a:spcPct val="100000"/>
              </a:lnSpc>
              <a:spcBef>
                <a:spcPts val="1000"/>
              </a:spcBef>
              <a:spcAft>
                <a:spcPts val="0"/>
              </a:spcAft>
              <a:buSzPts val="1600"/>
              <a:buNone/>
              <a:defRPr sz="1600">
                <a:solidFill>
                  <a:schemeClr val="lt1"/>
                </a:solidFill>
              </a:defRPr>
            </a:lvl8pPr>
            <a:lvl9pPr indent="-228600" lvl="8" marL="4114800" algn="l">
              <a:lnSpc>
                <a:spcPct val="100000"/>
              </a:lnSpc>
              <a:spcBef>
                <a:spcPts val="1000"/>
              </a:spcBef>
              <a:spcAft>
                <a:spcPts val="0"/>
              </a:spcAft>
              <a:buSzPts val="1600"/>
              <a:buNone/>
              <a:defRPr sz="1600">
                <a:solidFill>
                  <a:schemeClr val="lt1"/>
                </a:solidFill>
              </a:defRPr>
            </a:lvl9pPr>
          </a:lstStyle>
          <a:p/>
        </p:txBody>
      </p:sp>
      <p:sp>
        <p:nvSpPr>
          <p:cNvPr id="82" name="Google Shape;82;p26"/>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6"/>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6"/>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GB"/>
              <a:t>‹#›</a:t>
            </a:fld>
            <a:endParaRPr/>
          </a:p>
        </p:txBody>
      </p:sp>
      <p:grpSp>
        <p:nvGrpSpPr>
          <p:cNvPr id="85" name="Google Shape;85;p26"/>
          <p:cNvGrpSpPr/>
          <p:nvPr/>
        </p:nvGrpSpPr>
        <p:grpSpPr>
          <a:xfrm rot="10800000">
            <a:off x="108452" y="75467"/>
            <a:ext cx="5378800" cy="5588856"/>
            <a:chOff x="-424090" y="303112"/>
            <a:chExt cx="5378800" cy="5588856"/>
          </a:xfrm>
        </p:grpSpPr>
        <p:pic>
          <p:nvPicPr>
            <p:cNvPr descr="Single gear" id="86" name="Google Shape;86;p26"/>
            <p:cNvPicPr preferRelativeResize="0"/>
            <p:nvPr/>
          </p:nvPicPr>
          <p:blipFill rotWithShape="1">
            <a:blip r:embed="rId2">
              <a:alphaModFix/>
            </a:blip>
            <a:srcRect b="1367" l="13194" r="8370" t="12276"/>
            <a:stretch/>
          </p:blipFill>
          <p:spPr>
            <a:xfrm rot="5400000">
              <a:off x="1442081" y="2451153"/>
              <a:ext cx="3275424" cy="3606205"/>
            </a:xfrm>
            <a:prstGeom prst="rect">
              <a:avLst/>
            </a:prstGeom>
            <a:noFill/>
            <a:ln>
              <a:noFill/>
            </a:ln>
          </p:spPr>
        </p:pic>
        <p:pic>
          <p:nvPicPr>
            <p:cNvPr descr="Single gear" id="87" name="Google Shape;87;p26"/>
            <p:cNvPicPr preferRelativeResize="0"/>
            <p:nvPr/>
          </p:nvPicPr>
          <p:blipFill rotWithShape="1">
            <a:blip r:embed="rId2">
              <a:alphaModFix/>
            </a:blip>
            <a:srcRect b="0" l="0" r="0" t="0"/>
            <a:stretch/>
          </p:blipFill>
          <p:spPr>
            <a:xfrm rot="5400000">
              <a:off x="1092764" y="303112"/>
              <a:ext cx="2880000" cy="2880000"/>
            </a:xfrm>
            <a:prstGeom prst="rect">
              <a:avLst/>
            </a:prstGeom>
            <a:noFill/>
            <a:ln>
              <a:noFill/>
            </a:ln>
          </p:spPr>
        </p:pic>
        <p:pic>
          <p:nvPicPr>
            <p:cNvPr descr="Single gear" id="88" name="Google Shape;88;p26"/>
            <p:cNvPicPr preferRelativeResize="0"/>
            <p:nvPr/>
          </p:nvPicPr>
          <p:blipFill rotWithShape="1">
            <a:blip r:embed="rId2">
              <a:alphaModFix/>
            </a:blip>
            <a:srcRect b="0" l="0" r="0" t="0"/>
            <a:stretch/>
          </p:blipFill>
          <p:spPr>
            <a:xfrm rot="5400000">
              <a:off x="-424090" y="1817280"/>
              <a:ext cx="2880000" cy="2880000"/>
            </a:xfrm>
            <a:prstGeom prst="rect">
              <a:avLst/>
            </a:prstGeom>
            <a:noFill/>
            <a:ln>
              <a:noFill/>
            </a:ln>
          </p:spPr>
        </p:pic>
        <p:pic>
          <p:nvPicPr>
            <p:cNvPr descr="Single gear" id="89" name="Google Shape;89;p26"/>
            <p:cNvPicPr preferRelativeResize="0"/>
            <p:nvPr/>
          </p:nvPicPr>
          <p:blipFill rotWithShape="1">
            <a:blip r:embed="rId2">
              <a:alphaModFix/>
            </a:blip>
            <a:srcRect b="0" l="0" r="0" t="0"/>
            <a:stretch/>
          </p:blipFill>
          <p:spPr>
            <a:xfrm rot="5400000">
              <a:off x="625457" y="4024986"/>
              <a:ext cx="1620000" cy="1620000"/>
            </a:xfrm>
            <a:prstGeom prst="rect">
              <a:avLst/>
            </a:prstGeom>
            <a:noFill/>
            <a:ln>
              <a:noFill/>
            </a:ln>
          </p:spPr>
        </p:pic>
        <p:pic>
          <p:nvPicPr>
            <p:cNvPr descr="Single gear" id="90" name="Google Shape;90;p26"/>
            <p:cNvPicPr preferRelativeResize="0"/>
            <p:nvPr/>
          </p:nvPicPr>
          <p:blipFill rotWithShape="1">
            <a:blip r:embed="rId2">
              <a:alphaModFix/>
            </a:blip>
            <a:srcRect b="0" l="0" r="0" t="0"/>
            <a:stretch/>
          </p:blipFill>
          <p:spPr>
            <a:xfrm rot="5400000">
              <a:off x="3226710" y="1355170"/>
              <a:ext cx="1728000" cy="1728000"/>
            </a:xfrm>
            <a:prstGeom prst="rect">
              <a:avLst/>
            </a:prstGeom>
            <a:noFill/>
            <a:ln>
              <a:noFill/>
            </a:ln>
          </p:spPr>
        </p:pic>
      </p:gr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marR="0" rtl="0" algn="ctr">
              <a:lnSpc>
                <a:spcPct val="90000"/>
              </a:lnSpc>
              <a:spcBef>
                <a:spcPts val="0"/>
              </a:spcBef>
              <a:spcAft>
                <a:spcPts val="0"/>
              </a:spcAft>
              <a:buClr>
                <a:srgbClr val="262626"/>
              </a:buClr>
              <a:buSzPts val="2800"/>
              <a:buFont typeface="Gill Sans"/>
              <a:buNone/>
              <a:defRPr b="0" i="0" sz="2800" u="none" cap="none" strike="noStrik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5"/>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lvl1pPr indent="-342900" lvl="0" marL="457200" marR="0" rtl="0" algn="l">
              <a:lnSpc>
                <a:spcPct val="100000"/>
              </a:lnSpc>
              <a:spcBef>
                <a:spcPts val="1000"/>
              </a:spcBef>
              <a:spcAft>
                <a:spcPts val="0"/>
              </a:spcAft>
              <a:buClr>
                <a:schemeClr val="accent2"/>
              </a:buClr>
              <a:buSzPts val="1800"/>
              <a:buFont typeface="Arial"/>
              <a:buChar char="•"/>
              <a:defRPr b="0" i="0" sz="1800" u="none" cap="none" strike="noStrike">
                <a:solidFill>
                  <a:srgbClr val="262626"/>
                </a:solidFill>
                <a:latin typeface="Gill Sans"/>
                <a:ea typeface="Gill Sans"/>
                <a:cs typeface="Gill Sans"/>
                <a:sym typeface="Gill Sans"/>
              </a:defRPr>
            </a:lvl1pPr>
            <a:lvl2pPr indent="-330200" lvl="1" marL="914400" marR="0" rtl="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2pPr>
            <a:lvl3pPr indent="-330200" lvl="2" marL="1371600" marR="0" rtl="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3pPr>
            <a:lvl4pPr indent="-330200" lvl="3" marL="1828800" marR="0" rtl="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4pPr>
            <a:lvl5pPr indent="-330200" lvl="4" marL="2286000" marR="0" rtl="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5pPr>
            <a:lvl6pPr indent="-330200" lvl="5" marL="2743200" marR="0" rtl="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6pPr>
            <a:lvl7pPr indent="-330200" lvl="6" marL="3200400" marR="0" rtl="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7pPr>
            <a:lvl8pPr indent="-330200" lvl="7" marL="3657600" marR="0" rtl="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8pPr>
            <a:lvl9pPr indent="-330200" lvl="8" marL="4114800" marR="0" rtl="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9pPr>
          </a:lstStyle>
          <a:p/>
        </p:txBody>
      </p:sp>
      <p:sp>
        <p:nvSpPr>
          <p:cNvPr id="12" name="Google Shape;12;p15"/>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3" name="Google Shape;13;p15"/>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50" u="none" cap="none" strike="noStrike">
                <a:solidFill>
                  <a:schemeClr val="dk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4" name="Google Shape;14;p15"/>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marR="0" rtl="0" algn="ctr">
              <a:spcBef>
                <a:spcPts val="0"/>
              </a:spcBef>
              <a:buNone/>
              <a:defRPr b="0" i="0" sz="1100" u="none" cap="none" strike="noStrike">
                <a:solidFill>
                  <a:srgbClr val="FFFFFF"/>
                </a:solidFill>
                <a:latin typeface="Gill Sans"/>
                <a:ea typeface="Gill Sans"/>
                <a:cs typeface="Gill Sans"/>
                <a:sym typeface="Gill Sans"/>
              </a:defRPr>
            </a:lvl1pPr>
            <a:lvl2pPr indent="0" lvl="1" marL="0" marR="0" rtl="0" algn="ctr">
              <a:spcBef>
                <a:spcPts val="0"/>
              </a:spcBef>
              <a:buNone/>
              <a:defRPr b="0" i="0" sz="1100" u="none" cap="none" strike="noStrike">
                <a:solidFill>
                  <a:srgbClr val="FFFFFF"/>
                </a:solidFill>
                <a:latin typeface="Gill Sans"/>
                <a:ea typeface="Gill Sans"/>
                <a:cs typeface="Gill Sans"/>
                <a:sym typeface="Gill Sans"/>
              </a:defRPr>
            </a:lvl2pPr>
            <a:lvl3pPr indent="0" lvl="2" marL="0" marR="0" rtl="0" algn="ctr">
              <a:spcBef>
                <a:spcPts val="0"/>
              </a:spcBef>
              <a:buNone/>
              <a:defRPr b="0" i="0" sz="1100" u="none" cap="none" strike="noStrike">
                <a:solidFill>
                  <a:srgbClr val="FFFFFF"/>
                </a:solidFill>
                <a:latin typeface="Gill Sans"/>
                <a:ea typeface="Gill Sans"/>
                <a:cs typeface="Gill Sans"/>
                <a:sym typeface="Gill Sans"/>
              </a:defRPr>
            </a:lvl3pPr>
            <a:lvl4pPr indent="0" lvl="3" marL="0" marR="0" rtl="0" algn="ctr">
              <a:spcBef>
                <a:spcPts val="0"/>
              </a:spcBef>
              <a:buNone/>
              <a:defRPr b="0" i="0" sz="1100" u="none" cap="none" strike="noStrike">
                <a:solidFill>
                  <a:srgbClr val="FFFFFF"/>
                </a:solidFill>
                <a:latin typeface="Gill Sans"/>
                <a:ea typeface="Gill Sans"/>
                <a:cs typeface="Gill Sans"/>
                <a:sym typeface="Gill Sans"/>
              </a:defRPr>
            </a:lvl4pPr>
            <a:lvl5pPr indent="0" lvl="4" marL="0" marR="0" rtl="0" algn="ctr">
              <a:spcBef>
                <a:spcPts val="0"/>
              </a:spcBef>
              <a:buNone/>
              <a:defRPr b="0" i="0" sz="1100" u="none" cap="none" strike="noStrike">
                <a:solidFill>
                  <a:srgbClr val="FFFFFF"/>
                </a:solidFill>
                <a:latin typeface="Gill Sans"/>
                <a:ea typeface="Gill Sans"/>
                <a:cs typeface="Gill Sans"/>
                <a:sym typeface="Gill Sans"/>
              </a:defRPr>
            </a:lvl5pPr>
            <a:lvl6pPr indent="0" lvl="5" marL="0" marR="0" rtl="0" algn="ctr">
              <a:spcBef>
                <a:spcPts val="0"/>
              </a:spcBef>
              <a:buNone/>
              <a:defRPr b="0" i="0" sz="1100" u="none" cap="none" strike="noStrike">
                <a:solidFill>
                  <a:srgbClr val="FFFFFF"/>
                </a:solidFill>
                <a:latin typeface="Gill Sans"/>
                <a:ea typeface="Gill Sans"/>
                <a:cs typeface="Gill Sans"/>
                <a:sym typeface="Gill Sans"/>
              </a:defRPr>
            </a:lvl6pPr>
            <a:lvl7pPr indent="0" lvl="6" marL="0" marR="0" rtl="0" algn="ctr">
              <a:spcBef>
                <a:spcPts val="0"/>
              </a:spcBef>
              <a:buNone/>
              <a:defRPr b="0" i="0" sz="1100" u="none" cap="none" strike="noStrike">
                <a:solidFill>
                  <a:srgbClr val="FFFFFF"/>
                </a:solidFill>
                <a:latin typeface="Gill Sans"/>
                <a:ea typeface="Gill Sans"/>
                <a:cs typeface="Gill Sans"/>
                <a:sym typeface="Gill Sans"/>
              </a:defRPr>
            </a:lvl7pPr>
            <a:lvl8pPr indent="0" lvl="7" marL="0" marR="0" rtl="0" algn="ctr">
              <a:spcBef>
                <a:spcPts val="0"/>
              </a:spcBef>
              <a:buNone/>
              <a:defRPr b="0" i="0" sz="1100" u="none" cap="none" strike="noStrike">
                <a:solidFill>
                  <a:srgbClr val="FFFFFF"/>
                </a:solidFill>
                <a:latin typeface="Gill Sans"/>
                <a:ea typeface="Gill Sans"/>
                <a:cs typeface="Gill Sans"/>
                <a:sym typeface="Gill Sans"/>
              </a:defRPr>
            </a:lvl8pPr>
            <a:lvl9pPr indent="0" lvl="8" marL="0" marR="0" rtl="0" algn="ctr">
              <a:spcBef>
                <a:spcPts val="0"/>
              </a:spcBef>
              <a:buNone/>
              <a:defRPr b="0" i="0" sz="11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168" name="Shape 168"/>
        <p:cNvGrpSpPr/>
        <p:nvPr/>
      </p:nvGrpSpPr>
      <p:grpSpPr>
        <a:xfrm>
          <a:off x="0" y="0"/>
          <a:ext cx="0" cy="0"/>
          <a:chOff x="0" y="0"/>
          <a:chExt cx="0" cy="0"/>
        </a:xfrm>
      </p:grpSpPr>
      <p:sp>
        <p:nvSpPr>
          <p:cNvPr id="169" name="Google Shape;169;p22"/>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marR="0" rtl="0" algn="ctr">
              <a:lnSpc>
                <a:spcPct val="90000"/>
              </a:lnSpc>
              <a:spcBef>
                <a:spcPts val="0"/>
              </a:spcBef>
              <a:spcAft>
                <a:spcPts val="0"/>
              </a:spcAft>
              <a:buClr>
                <a:srgbClr val="262626"/>
              </a:buClr>
              <a:buSzPts val="2800"/>
              <a:buFont typeface="Gill Sans"/>
              <a:buNone/>
              <a:defRPr b="0" i="0" sz="2800" u="none" cap="none" strike="noStrik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0" name="Google Shape;170;p22"/>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lvl1pPr indent="-342900" lvl="0" marL="457200" marR="0" rtl="0" algn="l">
              <a:lnSpc>
                <a:spcPct val="100000"/>
              </a:lnSpc>
              <a:spcBef>
                <a:spcPts val="1000"/>
              </a:spcBef>
              <a:spcAft>
                <a:spcPts val="0"/>
              </a:spcAft>
              <a:buClr>
                <a:schemeClr val="accent2"/>
              </a:buClr>
              <a:buSzPts val="1800"/>
              <a:buFont typeface="Arial"/>
              <a:buChar char="•"/>
              <a:defRPr b="0" i="0" sz="1800" u="none" cap="none" strike="noStrike">
                <a:solidFill>
                  <a:srgbClr val="FEFEFE"/>
                </a:solidFill>
                <a:latin typeface="Gill Sans"/>
                <a:ea typeface="Gill Sans"/>
                <a:cs typeface="Gill Sans"/>
                <a:sym typeface="Gill Sans"/>
              </a:defRPr>
            </a:lvl1pPr>
            <a:lvl2pPr indent="-330200" lvl="1" marL="9144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2pPr>
            <a:lvl3pPr indent="-330200" lvl="2" marL="13716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3pPr>
            <a:lvl4pPr indent="-330200" lvl="3" marL="18288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4pPr>
            <a:lvl5pPr indent="-330200" lvl="4" marL="22860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5pPr>
            <a:lvl6pPr indent="-330200" lvl="5" marL="27432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6pPr>
            <a:lvl7pPr indent="-330200" lvl="6" marL="32004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7pPr>
            <a:lvl8pPr indent="-330200" lvl="7" marL="36576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8pPr>
            <a:lvl9pPr indent="-330200" lvl="8" marL="41148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9pPr>
          </a:lstStyle>
          <a:p/>
        </p:txBody>
      </p:sp>
      <p:sp>
        <p:nvSpPr>
          <p:cNvPr id="171" name="Google Shape;171;p22"/>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9pPr>
          </a:lstStyle>
          <a:p/>
        </p:txBody>
      </p:sp>
      <p:sp>
        <p:nvSpPr>
          <p:cNvPr id="172" name="Google Shape;172;p22"/>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050">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9pPr>
          </a:lstStyle>
          <a:p/>
        </p:txBody>
      </p:sp>
      <p:sp>
        <p:nvSpPr>
          <p:cNvPr id="173" name="Google Shape;173;p22"/>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marR="0" rtl="0" algn="ctr">
              <a:spcBef>
                <a:spcPts val="0"/>
              </a:spcBef>
              <a:buNone/>
              <a:defRPr b="0" sz="1100" u="none">
                <a:solidFill>
                  <a:srgbClr val="FFFFFF"/>
                </a:solidFill>
                <a:latin typeface="Gill Sans"/>
                <a:ea typeface="Gill Sans"/>
                <a:cs typeface="Gill Sans"/>
                <a:sym typeface="Gill Sans"/>
              </a:defRPr>
            </a:lvl1pPr>
            <a:lvl2pPr indent="0" lvl="1" marL="0" marR="0" rtl="0" algn="ctr">
              <a:spcBef>
                <a:spcPts val="0"/>
              </a:spcBef>
              <a:buNone/>
              <a:defRPr b="0" sz="1100" u="none">
                <a:solidFill>
                  <a:srgbClr val="FFFFFF"/>
                </a:solidFill>
                <a:latin typeface="Gill Sans"/>
                <a:ea typeface="Gill Sans"/>
                <a:cs typeface="Gill Sans"/>
                <a:sym typeface="Gill Sans"/>
              </a:defRPr>
            </a:lvl2pPr>
            <a:lvl3pPr indent="0" lvl="2" marL="0" marR="0" rtl="0" algn="ctr">
              <a:spcBef>
                <a:spcPts val="0"/>
              </a:spcBef>
              <a:buNone/>
              <a:defRPr b="0" sz="1100" u="none">
                <a:solidFill>
                  <a:srgbClr val="FFFFFF"/>
                </a:solidFill>
                <a:latin typeface="Gill Sans"/>
                <a:ea typeface="Gill Sans"/>
                <a:cs typeface="Gill Sans"/>
                <a:sym typeface="Gill Sans"/>
              </a:defRPr>
            </a:lvl3pPr>
            <a:lvl4pPr indent="0" lvl="3" marL="0" marR="0" rtl="0" algn="ctr">
              <a:spcBef>
                <a:spcPts val="0"/>
              </a:spcBef>
              <a:buNone/>
              <a:defRPr b="0" sz="1100" u="none">
                <a:solidFill>
                  <a:srgbClr val="FFFFFF"/>
                </a:solidFill>
                <a:latin typeface="Gill Sans"/>
                <a:ea typeface="Gill Sans"/>
                <a:cs typeface="Gill Sans"/>
                <a:sym typeface="Gill Sans"/>
              </a:defRPr>
            </a:lvl4pPr>
            <a:lvl5pPr indent="0" lvl="4" marL="0" marR="0" rtl="0" algn="ctr">
              <a:spcBef>
                <a:spcPts val="0"/>
              </a:spcBef>
              <a:buNone/>
              <a:defRPr b="0" sz="1100" u="none">
                <a:solidFill>
                  <a:srgbClr val="FFFFFF"/>
                </a:solidFill>
                <a:latin typeface="Gill Sans"/>
                <a:ea typeface="Gill Sans"/>
                <a:cs typeface="Gill Sans"/>
                <a:sym typeface="Gill Sans"/>
              </a:defRPr>
            </a:lvl5pPr>
            <a:lvl6pPr indent="0" lvl="5" marL="0" marR="0" rtl="0" algn="ctr">
              <a:spcBef>
                <a:spcPts val="0"/>
              </a:spcBef>
              <a:buNone/>
              <a:defRPr b="0" sz="1100" u="none">
                <a:solidFill>
                  <a:srgbClr val="FFFFFF"/>
                </a:solidFill>
                <a:latin typeface="Gill Sans"/>
                <a:ea typeface="Gill Sans"/>
                <a:cs typeface="Gill Sans"/>
                <a:sym typeface="Gill Sans"/>
              </a:defRPr>
            </a:lvl6pPr>
            <a:lvl7pPr indent="0" lvl="6" marL="0" marR="0" rtl="0" algn="ctr">
              <a:spcBef>
                <a:spcPts val="0"/>
              </a:spcBef>
              <a:buNone/>
              <a:defRPr b="0" sz="1100" u="none">
                <a:solidFill>
                  <a:srgbClr val="FFFFFF"/>
                </a:solidFill>
                <a:latin typeface="Gill Sans"/>
                <a:ea typeface="Gill Sans"/>
                <a:cs typeface="Gill Sans"/>
                <a:sym typeface="Gill Sans"/>
              </a:defRPr>
            </a:lvl7pPr>
            <a:lvl8pPr indent="0" lvl="7" marL="0" marR="0" rtl="0" algn="ctr">
              <a:spcBef>
                <a:spcPts val="0"/>
              </a:spcBef>
              <a:buNone/>
              <a:defRPr b="0" sz="1100" u="none">
                <a:solidFill>
                  <a:srgbClr val="FFFFFF"/>
                </a:solidFill>
                <a:latin typeface="Gill Sans"/>
                <a:ea typeface="Gill Sans"/>
                <a:cs typeface="Gill Sans"/>
                <a:sym typeface="Gill Sans"/>
              </a:defRPr>
            </a:lvl8pPr>
            <a:lvl9pPr indent="0" lvl="8" marL="0" marR="0" rtl="0" algn="ctr">
              <a:spcBef>
                <a:spcPts val="0"/>
              </a:spcBef>
              <a:buNone/>
              <a:defRPr b="0" sz="1100" u="non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6"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8.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inverclyde.gov.uk/assets/attach/16496/01_SCR_Remember-My-Name_WEB.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9.png"/><Relationship Id="rId4" Type="http://schemas.openxmlformats.org/officeDocument/2006/relationships/image" Target="../media/image16.png"/><Relationship Id="rId5" Type="http://schemas.openxmlformats.org/officeDocument/2006/relationships/image" Target="../media/image15.png"/><Relationship Id="rId6" Type="http://schemas.openxmlformats.org/officeDocument/2006/relationships/image" Target="../media/image24.png"/></Relationships>
</file>

<file path=ppt/slides/_rels/slide14.xml.rels><?xml version="1.0" encoding="UTF-8" standalone="yes"?><Relationships xmlns="http://schemas.openxmlformats.org/package/2006/relationships"><Relationship Id="rId11" Type="http://schemas.openxmlformats.org/officeDocument/2006/relationships/hyperlink" Target="https://support.microsoft.com/en-GB/office/edit-your-school-presentation-44445997-6769-4d44-8b30-f9e3050adbfb?ui=en-GB&amp;rs=en-GB&amp;ad=GB" TargetMode="External"/><Relationship Id="rId10" Type="http://schemas.openxmlformats.org/officeDocument/2006/relationships/hyperlink" Target="https://www.researchinpractice.org.uk/children/publications/2022/august/completing-social-work-chronologies-practice-tool-2022/" TargetMode="External"/><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hyperlink" Target="https://www.angus.gov.uk/sites/default/files/2021-11/P19%20Significant%20case%20review%20report.pdf" TargetMode="External"/><Relationship Id="rId4" Type="http://schemas.openxmlformats.org/officeDocument/2006/relationships/hyperlink" Target="https://www.angus.gov.uk/sites/angus-cms/files/2020-08/O18%20-%20significant%20case%20review_0.pdf" TargetMode="External"/><Relationship Id="rId9" Type="http://schemas.openxmlformats.org/officeDocument/2006/relationships/hyperlink" Target="https://www.mwcscot.org.uk/sites/default/files/2023-08/InvestigationIntoTheDeathOfAB_20230803.pdf" TargetMode="External"/><Relationship Id="rId5" Type="http://schemas.openxmlformats.org/officeDocument/2006/relationships/hyperlink" Target="https://www.careinspectorate.com/images/documents/3670/Practice%20guide%20to%20chronologies%202017.pdf" TargetMode="External"/><Relationship Id="rId6" Type="http://schemas.openxmlformats.org/officeDocument/2006/relationships/hyperlink" Target="https://www.iriss.org.uk/resources/reports/chronologies-adult-support-and-protection-moving-current-best" TargetMode="External"/><Relationship Id="rId7" Type="http://schemas.openxmlformats.org/officeDocument/2006/relationships/hyperlink" Target="https://www.iriss.org.uk/aspire/resources/resource/leading-chronology-improvement-reflection-and-self-assessment-tool" TargetMode="External"/><Relationship Id="rId8" Type="http://schemas.openxmlformats.org/officeDocument/2006/relationships/hyperlink" Target="https://www.iriss.org.uk/aspire/resources/resource/chronology-conversations-podcast-national-chronology-grou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7.png"/><Relationship Id="rId4" Type="http://schemas.openxmlformats.org/officeDocument/2006/relationships/image" Target="../media/image19.png"/><Relationship Id="rId5" Type="http://schemas.openxmlformats.org/officeDocument/2006/relationships/image" Target="../media/image2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7.png"/><Relationship Id="rId4" Type="http://schemas.openxmlformats.org/officeDocument/2006/relationships/image" Target="../media/image2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23.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1.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182" name="Shape 182"/>
        <p:cNvGrpSpPr/>
        <p:nvPr/>
      </p:nvGrpSpPr>
      <p:grpSpPr>
        <a:xfrm>
          <a:off x="0" y="0"/>
          <a:ext cx="0" cy="0"/>
          <a:chOff x="0" y="0"/>
          <a:chExt cx="0" cy="0"/>
        </a:xfrm>
      </p:grpSpPr>
      <p:sp>
        <p:nvSpPr>
          <p:cNvPr id="183" name="Google Shape;183;p1"/>
          <p:cNvSpPr/>
          <p:nvPr/>
        </p:nvSpPr>
        <p:spPr>
          <a:xfrm>
            <a:off x="0" y="-2"/>
            <a:ext cx="12192000" cy="6858001"/>
          </a:xfrm>
          <a:prstGeom prst="rect">
            <a:avLst/>
          </a:prstGeom>
          <a:solidFill>
            <a:srgbClr val="C3C7B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184" name="Google Shape;184;p1"/>
          <p:cNvSpPr/>
          <p:nvPr/>
        </p:nvSpPr>
        <p:spPr>
          <a:xfrm>
            <a:off x="0" y="4242815"/>
            <a:ext cx="12192000" cy="261518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185" name="Google Shape;185;p1"/>
          <p:cNvSpPr txBox="1"/>
          <p:nvPr>
            <p:ph idx="4294967295" type="ctrTitle"/>
          </p:nvPr>
        </p:nvSpPr>
        <p:spPr>
          <a:xfrm>
            <a:off x="1600200" y="3418891"/>
            <a:ext cx="8991600" cy="1645920"/>
          </a:xfrm>
          <a:prstGeom prst="rect">
            <a:avLst/>
          </a:prstGeom>
          <a:solidFill>
            <a:srgbClr val="FFFFFF"/>
          </a:solidFill>
          <a:ln cap="sq" cmpd="sng" w="31750">
            <a:solidFill>
              <a:srgbClr val="404040"/>
            </a:solidFill>
            <a:prstDash val="solid"/>
            <a:miter lim="800000"/>
            <a:headEnd len="sm" w="sm" type="none"/>
            <a:tailEnd len="sm" w="sm" type="none"/>
          </a:ln>
        </p:spPr>
        <p:txBody>
          <a:bodyPr anchorCtr="1" anchor="ctr" bIns="182875" lIns="274300" spcFirstLastPara="1" rIns="274300" wrap="square" tIns="182875">
            <a:normAutofit/>
          </a:bodyPr>
          <a:lstStyle/>
          <a:p>
            <a:pPr indent="0" lvl="0" marL="0" marR="0" rtl="0" algn="ctr">
              <a:lnSpc>
                <a:spcPct val="90000"/>
              </a:lnSpc>
              <a:spcBef>
                <a:spcPts val="0"/>
              </a:spcBef>
              <a:spcAft>
                <a:spcPts val="0"/>
              </a:spcAft>
              <a:buClr>
                <a:srgbClr val="262626"/>
              </a:buClr>
              <a:buSzPts val="3800"/>
              <a:buFont typeface="Gill Sans"/>
              <a:buNone/>
            </a:pPr>
            <a:r>
              <a:rPr b="0" i="1" lang="en-GB" sz="3800" u="none" cap="none" strike="noStrike">
                <a:solidFill>
                  <a:srgbClr val="262626"/>
                </a:solidFill>
                <a:latin typeface="Gill Sans"/>
                <a:ea typeface="Gill Sans"/>
                <a:cs typeface="Gill Sans"/>
                <a:sym typeface="Gill Sans"/>
              </a:rPr>
              <a:t>REFLECTIVE PRACTICE SESSIONS</a:t>
            </a:r>
            <a:br>
              <a:rPr b="0" i="0" lang="en-GB" sz="3800" u="none" cap="none" strike="noStrike">
                <a:solidFill>
                  <a:srgbClr val="262626"/>
                </a:solidFill>
                <a:latin typeface="Gill Sans"/>
                <a:ea typeface="Gill Sans"/>
                <a:cs typeface="Gill Sans"/>
                <a:sym typeface="Gill Sans"/>
              </a:rPr>
            </a:br>
            <a:endParaRPr b="0" i="0" sz="3800" u="none" cap="none" strike="noStrike">
              <a:solidFill>
                <a:srgbClr val="262626"/>
              </a:solidFill>
              <a:latin typeface="Gill Sans"/>
              <a:ea typeface="Gill Sans"/>
              <a:cs typeface="Gill Sans"/>
              <a:sym typeface="Gill Sans"/>
            </a:endParaRPr>
          </a:p>
        </p:txBody>
      </p:sp>
      <p:sp>
        <p:nvSpPr>
          <p:cNvPr id="186" name="Google Shape;186;p1"/>
          <p:cNvSpPr txBox="1"/>
          <p:nvPr>
            <p:ph idx="4294967295" type="subTitle"/>
          </p:nvPr>
        </p:nvSpPr>
        <p:spPr>
          <a:xfrm>
            <a:off x="2695194" y="5384691"/>
            <a:ext cx="6801612" cy="736976"/>
          </a:xfrm>
          <a:prstGeom prst="rect">
            <a:avLst/>
          </a:prstGeom>
          <a:noFill/>
          <a:ln>
            <a:noFill/>
          </a:ln>
        </p:spPr>
        <p:txBody>
          <a:bodyPr anchorCtr="0" anchor="t" bIns="45700" lIns="91425" spcFirstLastPara="1" rIns="91425" wrap="square" tIns="45700">
            <a:normAutofit/>
          </a:bodyPr>
          <a:lstStyle/>
          <a:p>
            <a:pPr indent="0" lvl="0" marL="0" marR="0" rtl="0" algn="ctr">
              <a:lnSpc>
                <a:spcPct val="100000"/>
              </a:lnSpc>
              <a:spcBef>
                <a:spcPts val="0"/>
              </a:spcBef>
              <a:spcAft>
                <a:spcPts val="0"/>
              </a:spcAft>
              <a:buClr>
                <a:schemeClr val="accent2"/>
              </a:buClr>
              <a:buSzPts val="2000"/>
              <a:buFont typeface="Arial"/>
              <a:buNone/>
            </a:pPr>
            <a:r>
              <a:rPr b="1" i="1" lang="en-GB" sz="2000" u="none" cap="none" strike="noStrike">
                <a:solidFill>
                  <a:srgbClr val="FFFFFF"/>
                </a:solidFill>
                <a:latin typeface="Gill Sans"/>
                <a:ea typeface="Gill Sans"/>
                <a:cs typeface="Gill Sans"/>
                <a:sym typeface="Gill Sans"/>
              </a:rPr>
              <a:t>Chronologies - Strengthening Insight and Impact</a:t>
            </a:r>
            <a:endParaRPr b="1" i="0" sz="2000" u="none" cap="none" strike="noStrike">
              <a:solidFill>
                <a:srgbClr val="FFFFFF"/>
              </a:solidFill>
              <a:latin typeface="Gill Sans"/>
              <a:ea typeface="Gill Sans"/>
              <a:cs typeface="Gill Sans"/>
              <a:sym typeface="Gill Sans"/>
            </a:endParaRPr>
          </a:p>
        </p:txBody>
      </p:sp>
      <p:pic>
        <p:nvPicPr>
          <p:cNvPr descr="Book icon" id="187" name="Google Shape;187;p1"/>
          <p:cNvPicPr preferRelativeResize="0"/>
          <p:nvPr/>
        </p:nvPicPr>
        <p:blipFill rotWithShape="1">
          <a:blip r:embed="rId3">
            <a:alphaModFix/>
          </a:blip>
          <a:srcRect b="0" l="0" r="0" t="0"/>
          <a:stretch/>
        </p:blipFill>
        <p:spPr>
          <a:xfrm>
            <a:off x="4867820" y="640079"/>
            <a:ext cx="2456360" cy="2456360"/>
          </a:xfrm>
          <a:prstGeom prst="rect">
            <a:avLst/>
          </a:prstGeom>
          <a:noFill/>
          <a:ln>
            <a:noFill/>
          </a:ln>
        </p:spPr>
      </p:pic>
      <p:pic>
        <p:nvPicPr>
          <p:cNvPr id="188" name="Google Shape;188;p1" title="Screenshot 2025-11-14 at 11.12.38.png"/>
          <p:cNvPicPr preferRelativeResize="0"/>
          <p:nvPr/>
        </p:nvPicPr>
        <p:blipFill>
          <a:blip r:embed="rId4">
            <a:alphaModFix/>
          </a:blip>
          <a:stretch>
            <a:fillRect/>
          </a:stretch>
        </p:blipFill>
        <p:spPr>
          <a:xfrm>
            <a:off x="10" y="-1"/>
            <a:ext cx="1822690" cy="16599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271" name="Shape 271"/>
        <p:cNvGrpSpPr/>
        <p:nvPr/>
      </p:nvGrpSpPr>
      <p:grpSpPr>
        <a:xfrm>
          <a:off x="0" y="0"/>
          <a:ext cx="0" cy="0"/>
          <a:chOff x="0" y="0"/>
          <a:chExt cx="0" cy="0"/>
        </a:xfrm>
      </p:grpSpPr>
      <p:sp>
        <p:nvSpPr>
          <p:cNvPr id="272" name="Google Shape;272;p10"/>
          <p:cNvSpPr/>
          <p:nvPr/>
        </p:nvSpPr>
        <p:spPr>
          <a:xfrm>
            <a:off x="0" y="0"/>
            <a:ext cx="12191999" cy="6858000"/>
          </a:xfrm>
          <a:prstGeom prst="rect">
            <a:avLst/>
          </a:prstGeom>
          <a:solidFill>
            <a:srgbClr val="C3C7B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73" name="Google Shape;273;p10"/>
          <p:cNvSpPr/>
          <p:nvPr/>
        </p:nvSpPr>
        <p:spPr>
          <a:xfrm>
            <a:off x="0" y="0"/>
            <a:ext cx="4654296"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74" name="Google Shape;274;p10"/>
          <p:cNvSpPr txBox="1"/>
          <p:nvPr>
            <p:ph type="title"/>
          </p:nvPr>
        </p:nvSpPr>
        <p:spPr>
          <a:xfrm>
            <a:off x="643467" y="2681103"/>
            <a:ext cx="3363974" cy="1495794"/>
          </a:xfrm>
          <a:prstGeom prst="rect">
            <a:avLst/>
          </a:prstGeom>
          <a:noFill/>
          <a:ln cap="flat" cmpd="sng" w="9525">
            <a:solidFill>
              <a:schemeClr val="lt1"/>
            </a:solidFill>
            <a:prstDash val="solid"/>
            <a:round/>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chemeClr val="lt1"/>
              </a:buClr>
              <a:buSzPts val="2000"/>
              <a:buFont typeface="Gill Sans"/>
              <a:buNone/>
            </a:pPr>
            <a:r>
              <a:rPr b="1" lang="en-GB" sz="2000">
                <a:solidFill>
                  <a:schemeClr val="lt1"/>
                </a:solidFill>
              </a:rPr>
              <a:t> CASE STUDY EXERCISE (25 MINS)</a:t>
            </a:r>
            <a:br>
              <a:rPr b="1" lang="en-GB" sz="2000">
                <a:solidFill>
                  <a:schemeClr val="lt1"/>
                </a:solidFill>
              </a:rPr>
            </a:br>
            <a:endParaRPr sz="2000">
              <a:solidFill>
                <a:schemeClr val="lt1"/>
              </a:solidFill>
            </a:endParaRPr>
          </a:p>
        </p:txBody>
      </p:sp>
      <p:grpSp>
        <p:nvGrpSpPr>
          <p:cNvPr id="275" name="Google Shape;275;p10"/>
          <p:cNvGrpSpPr/>
          <p:nvPr/>
        </p:nvGrpSpPr>
        <p:grpSpPr>
          <a:xfrm>
            <a:off x="5619750" y="966739"/>
            <a:ext cx="5607050" cy="4924520"/>
            <a:chOff x="0" y="1539"/>
            <a:chExt cx="5607050" cy="4924520"/>
          </a:xfrm>
        </p:grpSpPr>
        <p:sp>
          <p:nvSpPr>
            <p:cNvPr id="276" name="Google Shape;276;p10"/>
            <p:cNvSpPr/>
            <p:nvPr/>
          </p:nvSpPr>
          <p:spPr>
            <a:xfrm>
              <a:off x="1121410" y="1539"/>
              <a:ext cx="4485640" cy="1578371"/>
            </a:xfrm>
            <a:prstGeom prst="rect">
              <a:avLst/>
            </a:prstGeom>
            <a:gradFill>
              <a:gsLst>
                <a:gs pos="0">
                  <a:srgbClr val="A2B4B9"/>
                </a:gs>
                <a:gs pos="50000">
                  <a:srgbClr val="99AFB5"/>
                </a:gs>
                <a:gs pos="100000">
                  <a:srgbClr val="91A7AE"/>
                </a:gs>
              </a:gsLst>
              <a:lin ang="5400000" scaled="0"/>
            </a:grad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0"/>
            <p:cNvSpPr txBox="1"/>
            <p:nvPr/>
          </p:nvSpPr>
          <p:spPr>
            <a:xfrm>
              <a:off x="1121410" y="1539"/>
              <a:ext cx="4485640" cy="1578371"/>
            </a:xfrm>
            <a:prstGeom prst="rect">
              <a:avLst/>
            </a:prstGeom>
            <a:noFill/>
            <a:ln>
              <a:noFill/>
            </a:ln>
          </p:spPr>
          <p:txBody>
            <a:bodyPr anchorCtr="0" anchor="ctr" bIns="400900" lIns="87025" spcFirstLastPara="1" rIns="87025" wrap="square" tIns="400900">
              <a:noAutofit/>
            </a:bodyPr>
            <a:lstStyle/>
            <a:p>
              <a:pPr indent="0" lvl="0" marL="0" marR="0" rtl="0" algn="l">
                <a:lnSpc>
                  <a:spcPct val="90000"/>
                </a:lnSpc>
                <a:spcBef>
                  <a:spcPts val="0"/>
                </a:spcBef>
                <a:spcAft>
                  <a:spcPts val="0"/>
                </a:spcAft>
                <a:buClr>
                  <a:schemeClr val="lt1"/>
                </a:buClr>
                <a:buSzPts val="1800"/>
                <a:buFont typeface="Gill Sans"/>
                <a:buNone/>
              </a:pPr>
              <a:r>
                <a:rPr lang="en-GB" sz="1800">
                  <a:solidFill>
                    <a:schemeClr val="lt1"/>
                  </a:solidFill>
                  <a:latin typeface="Gill Sans"/>
                  <a:ea typeface="Gill Sans"/>
                  <a:cs typeface="Gill Sans"/>
                  <a:sym typeface="Gill Sans"/>
                </a:rPr>
                <a:t>Review a case chronology – </a:t>
              </a:r>
              <a:r>
                <a:rPr lang="en-GB" sz="1800" u="sng">
                  <a:solidFill>
                    <a:schemeClr val="lt1"/>
                  </a:solidFill>
                  <a:latin typeface="Gill Sans"/>
                  <a:ea typeface="Gill Sans"/>
                  <a:cs typeface="Gill Sans"/>
                  <a:sym typeface="Gill Sans"/>
                  <a:hlinkClick r:id="rId3">
                    <a:extLst>
                      <a:ext uri="{A12FA001-AC4F-418D-AE19-62706E023703}">
                        <ahyp:hlinkClr val="tx"/>
                      </a:ext>
                    </a:extLst>
                  </a:hlinkClick>
                </a:rPr>
                <a:t>Margaret Fleming – Don’t Forget my Name</a:t>
              </a:r>
              <a:endParaRPr>
                <a:solidFill>
                  <a:schemeClr val="lt1"/>
                </a:solidFill>
              </a:endParaRPr>
            </a:p>
          </p:txBody>
        </p:sp>
        <p:sp>
          <p:nvSpPr>
            <p:cNvPr id="278" name="Google Shape;278;p10"/>
            <p:cNvSpPr/>
            <p:nvPr/>
          </p:nvSpPr>
          <p:spPr>
            <a:xfrm>
              <a:off x="0" y="1539"/>
              <a:ext cx="1121410" cy="1578371"/>
            </a:xfrm>
            <a:prstGeom prst="rect">
              <a:avLst/>
            </a:prstGeom>
            <a:solidFill>
              <a:schemeClr val="lt1"/>
            </a:solid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0"/>
            <p:cNvSpPr txBox="1"/>
            <p:nvPr/>
          </p:nvSpPr>
          <p:spPr>
            <a:xfrm>
              <a:off x="0" y="1539"/>
              <a:ext cx="1121410" cy="1578371"/>
            </a:xfrm>
            <a:prstGeom prst="rect">
              <a:avLst/>
            </a:prstGeom>
            <a:noFill/>
            <a:ln>
              <a:noFill/>
            </a:ln>
          </p:spPr>
          <p:txBody>
            <a:bodyPr anchorCtr="0" anchor="ctr" bIns="155900" lIns="59325" spcFirstLastPara="1" rIns="59325" wrap="square" tIns="155900">
              <a:noAutofit/>
            </a:bodyPr>
            <a:lstStyle/>
            <a:p>
              <a:pPr indent="0" lvl="0" marL="0" marR="0" rtl="0" algn="ctr">
                <a:lnSpc>
                  <a:spcPct val="90000"/>
                </a:lnSpc>
                <a:spcBef>
                  <a:spcPts val="0"/>
                </a:spcBef>
                <a:spcAft>
                  <a:spcPts val="0"/>
                </a:spcAft>
                <a:buClr>
                  <a:schemeClr val="dk1"/>
                </a:buClr>
                <a:buSzPts val="2300"/>
                <a:buFont typeface="Gill Sans"/>
                <a:buNone/>
              </a:pPr>
              <a:r>
                <a:rPr lang="en-GB" sz="2300">
                  <a:solidFill>
                    <a:schemeClr val="dk1"/>
                  </a:solidFill>
                  <a:latin typeface="Gill Sans"/>
                  <a:ea typeface="Gill Sans"/>
                  <a:cs typeface="Gill Sans"/>
                  <a:sym typeface="Gill Sans"/>
                </a:rPr>
                <a:t>Review</a:t>
              </a:r>
              <a:endParaRPr/>
            </a:p>
          </p:txBody>
        </p:sp>
        <p:sp>
          <p:nvSpPr>
            <p:cNvPr id="280" name="Google Shape;280;p10"/>
            <p:cNvSpPr/>
            <p:nvPr/>
          </p:nvSpPr>
          <p:spPr>
            <a:xfrm>
              <a:off x="1121410" y="1674614"/>
              <a:ext cx="4485640" cy="1578371"/>
            </a:xfrm>
            <a:prstGeom prst="rect">
              <a:avLst/>
            </a:prstGeom>
            <a:gradFill>
              <a:gsLst>
                <a:gs pos="0">
                  <a:srgbClr val="82BE75"/>
                </a:gs>
                <a:gs pos="50000">
                  <a:srgbClr val="77BB67"/>
                </a:gs>
                <a:gs pos="100000">
                  <a:srgbClr val="6FB55F"/>
                </a:gs>
              </a:gsLst>
              <a:lin ang="5400000" scaled="0"/>
            </a:gradFill>
            <a:ln cap="flat" cmpd="sng" w="9525">
              <a:solidFill>
                <a:srgbClr val="78BA6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0"/>
            <p:cNvSpPr txBox="1"/>
            <p:nvPr/>
          </p:nvSpPr>
          <p:spPr>
            <a:xfrm>
              <a:off x="1121410" y="1674614"/>
              <a:ext cx="4485640" cy="1578371"/>
            </a:xfrm>
            <a:prstGeom prst="rect">
              <a:avLst/>
            </a:prstGeom>
            <a:noFill/>
            <a:ln>
              <a:noFill/>
            </a:ln>
          </p:spPr>
          <p:txBody>
            <a:bodyPr anchorCtr="0" anchor="ctr" bIns="400900" lIns="87025" spcFirstLastPara="1" rIns="87025" wrap="square" tIns="400900">
              <a:noAutofit/>
            </a:bodyPr>
            <a:lstStyle/>
            <a:p>
              <a:pPr indent="0" lvl="0" marL="0" marR="0" rtl="0" algn="l">
                <a:lnSpc>
                  <a:spcPct val="90000"/>
                </a:lnSpc>
                <a:spcBef>
                  <a:spcPts val="0"/>
                </a:spcBef>
                <a:spcAft>
                  <a:spcPts val="0"/>
                </a:spcAft>
                <a:buClr>
                  <a:schemeClr val="lt1"/>
                </a:buClr>
                <a:buSzPts val="1800"/>
                <a:buFont typeface="Gill Sans"/>
                <a:buNone/>
              </a:pPr>
              <a:r>
                <a:rPr lang="en-GB" sz="1800">
                  <a:solidFill>
                    <a:schemeClr val="lt1"/>
                  </a:solidFill>
                  <a:latin typeface="Gill Sans"/>
                  <a:ea typeface="Gill Sans"/>
                  <a:cs typeface="Gill Sans"/>
                  <a:sym typeface="Gill Sans"/>
                </a:rPr>
                <a:t>Identify strengths, gaps, and areas for improvement</a:t>
              </a:r>
              <a:br>
                <a:rPr lang="en-GB" sz="1800">
                  <a:solidFill>
                    <a:schemeClr val="lt1"/>
                  </a:solidFill>
                  <a:latin typeface="Gill Sans"/>
                  <a:ea typeface="Gill Sans"/>
                  <a:cs typeface="Gill Sans"/>
                  <a:sym typeface="Gill Sans"/>
                </a:rPr>
              </a:br>
              <a:endParaRPr sz="1800">
                <a:solidFill>
                  <a:schemeClr val="lt1"/>
                </a:solidFill>
                <a:latin typeface="Gill Sans"/>
                <a:ea typeface="Gill Sans"/>
                <a:cs typeface="Gill Sans"/>
                <a:sym typeface="Gill Sans"/>
              </a:endParaRPr>
            </a:p>
          </p:txBody>
        </p:sp>
        <p:sp>
          <p:nvSpPr>
            <p:cNvPr id="282" name="Google Shape;282;p10"/>
            <p:cNvSpPr/>
            <p:nvPr/>
          </p:nvSpPr>
          <p:spPr>
            <a:xfrm>
              <a:off x="0" y="1674614"/>
              <a:ext cx="1121410" cy="1578371"/>
            </a:xfrm>
            <a:prstGeom prst="rect">
              <a:avLst/>
            </a:prstGeom>
            <a:solidFill>
              <a:schemeClr val="lt1"/>
            </a:solidFill>
            <a:ln cap="flat" cmpd="sng" w="9525">
              <a:solidFill>
                <a:srgbClr val="78BA6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0"/>
            <p:cNvSpPr txBox="1"/>
            <p:nvPr/>
          </p:nvSpPr>
          <p:spPr>
            <a:xfrm>
              <a:off x="0" y="1674614"/>
              <a:ext cx="1121410" cy="1578371"/>
            </a:xfrm>
            <a:prstGeom prst="rect">
              <a:avLst/>
            </a:prstGeom>
            <a:noFill/>
            <a:ln>
              <a:noFill/>
            </a:ln>
          </p:spPr>
          <p:txBody>
            <a:bodyPr anchorCtr="0" anchor="ctr" bIns="155900" lIns="59325" spcFirstLastPara="1" rIns="59325" wrap="square" tIns="155900">
              <a:noAutofit/>
            </a:bodyPr>
            <a:lstStyle/>
            <a:p>
              <a:pPr indent="0" lvl="0" marL="0" marR="0" rtl="0" algn="ctr">
                <a:lnSpc>
                  <a:spcPct val="90000"/>
                </a:lnSpc>
                <a:spcBef>
                  <a:spcPts val="0"/>
                </a:spcBef>
                <a:spcAft>
                  <a:spcPts val="0"/>
                </a:spcAft>
                <a:buClr>
                  <a:schemeClr val="dk1"/>
                </a:buClr>
                <a:buSzPts val="2300"/>
                <a:buFont typeface="Gill Sans"/>
                <a:buNone/>
              </a:pPr>
              <a:r>
                <a:rPr lang="en-GB" sz="2300">
                  <a:solidFill>
                    <a:schemeClr val="dk1"/>
                  </a:solidFill>
                  <a:latin typeface="Gill Sans"/>
                  <a:ea typeface="Gill Sans"/>
                  <a:cs typeface="Gill Sans"/>
                  <a:sym typeface="Gill Sans"/>
                </a:rPr>
                <a:t>Identify</a:t>
              </a:r>
              <a:endParaRPr/>
            </a:p>
          </p:txBody>
        </p:sp>
        <p:sp>
          <p:nvSpPr>
            <p:cNvPr id="284" name="Google Shape;284;p10"/>
            <p:cNvSpPr/>
            <p:nvPr/>
          </p:nvSpPr>
          <p:spPr>
            <a:xfrm>
              <a:off x="1121410" y="3347688"/>
              <a:ext cx="4485640" cy="1578371"/>
            </a:xfrm>
            <a:prstGeom prst="rect">
              <a:avLst/>
            </a:prstGeom>
            <a:gradFill>
              <a:gsLst>
                <a:gs pos="0">
                  <a:srgbClr val="C97149"/>
                </a:gs>
                <a:gs pos="50000">
                  <a:srgbClr val="C9642D"/>
                </a:gs>
                <a:gs pos="100000">
                  <a:srgbClr val="C55D26"/>
                </a:gs>
              </a:gsLst>
              <a:lin ang="5400000" scaled="0"/>
            </a:gradFill>
            <a:ln cap="flat" cmpd="sng" w="9525">
              <a:solidFill>
                <a:srgbClr val="C7653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0"/>
            <p:cNvSpPr txBox="1"/>
            <p:nvPr/>
          </p:nvSpPr>
          <p:spPr>
            <a:xfrm>
              <a:off x="1121410" y="3347688"/>
              <a:ext cx="4485640" cy="1578371"/>
            </a:xfrm>
            <a:prstGeom prst="rect">
              <a:avLst/>
            </a:prstGeom>
            <a:noFill/>
            <a:ln>
              <a:noFill/>
            </a:ln>
          </p:spPr>
          <p:txBody>
            <a:bodyPr anchorCtr="0" anchor="ctr" bIns="400900" lIns="87025" spcFirstLastPara="1" rIns="87025" wrap="square" tIns="400900">
              <a:noAutofit/>
            </a:bodyPr>
            <a:lstStyle/>
            <a:p>
              <a:pPr indent="0" lvl="0" marL="0" marR="0" rtl="0" algn="l">
                <a:lnSpc>
                  <a:spcPct val="90000"/>
                </a:lnSpc>
                <a:spcBef>
                  <a:spcPts val="0"/>
                </a:spcBef>
                <a:spcAft>
                  <a:spcPts val="0"/>
                </a:spcAft>
                <a:buClr>
                  <a:schemeClr val="lt1"/>
                </a:buClr>
                <a:buSzPts val="1800"/>
                <a:buFont typeface="Gill Sans"/>
                <a:buNone/>
              </a:pPr>
              <a:r>
                <a:rPr lang="en-GB" sz="1800">
                  <a:solidFill>
                    <a:schemeClr val="lt1"/>
                  </a:solidFill>
                  <a:latin typeface="Gill Sans"/>
                  <a:ea typeface="Gill Sans"/>
                  <a:cs typeface="Gill Sans"/>
                  <a:sym typeface="Gill Sans"/>
                </a:rPr>
                <a:t>Discuss how the chronology informs decision-making and planning – what did you notice?</a:t>
              </a:r>
              <a:br>
                <a:rPr lang="en-GB" sz="1800">
                  <a:solidFill>
                    <a:schemeClr val="lt1"/>
                  </a:solidFill>
                  <a:latin typeface="Gill Sans"/>
                  <a:ea typeface="Gill Sans"/>
                  <a:cs typeface="Gill Sans"/>
                  <a:sym typeface="Gill Sans"/>
                </a:rPr>
              </a:br>
              <a:endParaRPr sz="1800">
                <a:solidFill>
                  <a:schemeClr val="lt1"/>
                </a:solidFill>
                <a:latin typeface="Gill Sans"/>
                <a:ea typeface="Gill Sans"/>
                <a:cs typeface="Gill Sans"/>
                <a:sym typeface="Gill Sans"/>
              </a:endParaRPr>
            </a:p>
          </p:txBody>
        </p:sp>
        <p:sp>
          <p:nvSpPr>
            <p:cNvPr id="286" name="Google Shape;286;p10"/>
            <p:cNvSpPr/>
            <p:nvPr/>
          </p:nvSpPr>
          <p:spPr>
            <a:xfrm>
              <a:off x="0" y="3347688"/>
              <a:ext cx="1121410" cy="1578371"/>
            </a:xfrm>
            <a:prstGeom prst="rect">
              <a:avLst/>
            </a:prstGeom>
            <a:solidFill>
              <a:schemeClr val="lt1"/>
            </a:solidFill>
            <a:ln cap="flat" cmpd="sng" w="9525">
              <a:solidFill>
                <a:srgbClr val="C7653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0"/>
            <p:cNvSpPr txBox="1"/>
            <p:nvPr/>
          </p:nvSpPr>
          <p:spPr>
            <a:xfrm>
              <a:off x="0" y="3347688"/>
              <a:ext cx="1121410" cy="1578371"/>
            </a:xfrm>
            <a:prstGeom prst="rect">
              <a:avLst/>
            </a:prstGeom>
            <a:noFill/>
            <a:ln>
              <a:noFill/>
            </a:ln>
          </p:spPr>
          <p:txBody>
            <a:bodyPr anchorCtr="0" anchor="ctr" bIns="155900" lIns="59325" spcFirstLastPara="1" rIns="59325" wrap="square" tIns="155900">
              <a:noAutofit/>
            </a:bodyPr>
            <a:lstStyle/>
            <a:p>
              <a:pPr indent="0" lvl="0" marL="0" marR="0" rtl="0" algn="ctr">
                <a:lnSpc>
                  <a:spcPct val="90000"/>
                </a:lnSpc>
                <a:spcBef>
                  <a:spcPts val="0"/>
                </a:spcBef>
                <a:spcAft>
                  <a:spcPts val="0"/>
                </a:spcAft>
                <a:buClr>
                  <a:schemeClr val="dk1"/>
                </a:buClr>
                <a:buSzPts val="2300"/>
                <a:buFont typeface="Gill Sans"/>
                <a:buNone/>
              </a:pPr>
              <a:r>
                <a:rPr lang="en-GB" sz="2300">
                  <a:solidFill>
                    <a:schemeClr val="dk1"/>
                  </a:solidFill>
                  <a:latin typeface="Gill Sans"/>
                  <a:ea typeface="Gill Sans"/>
                  <a:cs typeface="Gill Sans"/>
                  <a:sym typeface="Gill Sans"/>
                </a:rPr>
                <a:t>Discuss</a:t>
              </a: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graphicFrame>
        <p:nvGraphicFramePr>
          <p:cNvPr id="293" name="Google Shape;293;p11"/>
          <p:cNvGraphicFramePr/>
          <p:nvPr/>
        </p:nvGraphicFramePr>
        <p:xfrm>
          <a:off x="467833" y="370390"/>
          <a:ext cx="3000000" cy="3000000"/>
        </p:xfrm>
        <a:graphic>
          <a:graphicData uri="http://schemas.openxmlformats.org/drawingml/2006/table">
            <a:tbl>
              <a:tblPr bandRow="1" firstCol="1" firstRow="1">
                <a:noFill/>
                <a:tableStyleId>{E3191158-8CB2-478D-85DD-C57CC22DF939}</a:tableStyleId>
              </a:tblPr>
              <a:tblGrid>
                <a:gridCol w="1526725"/>
                <a:gridCol w="4676300"/>
                <a:gridCol w="1311325"/>
                <a:gridCol w="3754550"/>
              </a:tblGrid>
              <a:tr h="670175">
                <a:tc>
                  <a:txBody>
                    <a:bodyPr/>
                    <a:lstStyle/>
                    <a:p>
                      <a:pPr indent="0" lvl="0" marL="0" marR="0" rtl="0" algn="ctr">
                        <a:lnSpc>
                          <a:spcPct val="115000"/>
                        </a:lnSpc>
                        <a:spcBef>
                          <a:spcPts val="0"/>
                        </a:spcBef>
                        <a:spcAft>
                          <a:spcPts val="0"/>
                        </a:spcAft>
                        <a:buNone/>
                      </a:pPr>
                      <a:r>
                        <a:rPr b="1" lang="en-GB" sz="1200" u="none" cap="none" strike="noStrike">
                          <a:solidFill>
                            <a:schemeClr val="lt1"/>
                          </a:solidFill>
                        </a:rPr>
                        <a:t>DATE OR PERIOD OF EVENT</a:t>
                      </a:r>
                      <a:endParaRPr b="1" sz="1200" u="none" cap="none" strike="noStrike">
                        <a:solidFill>
                          <a:schemeClr val="lt1"/>
                        </a:solidFill>
                        <a:latin typeface="Calibri"/>
                        <a:ea typeface="Calibri"/>
                        <a:cs typeface="Calibri"/>
                        <a:sym typeface="Calibri"/>
                      </a:endParaRPr>
                    </a:p>
                  </a:txBody>
                  <a:tcPr marT="39700" marB="39700" marR="39700" marL="39700" anchor="ctr"/>
                </a:tc>
                <a:tc>
                  <a:txBody>
                    <a:bodyPr/>
                    <a:lstStyle/>
                    <a:p>
                      <a:pPr indent="0" lvl="0" marL="0" marR="0" rtl="0" algn="ctr">
                        <a:lnSpc>
                          <a:spcPct val="115000"/>
                        </a:lnSpc>
                        <a:spcBef>
                          <a:spcPts val="0"/>
                        </a:spcBef>
                        <a:spcAft>
                          <a:spcPts val="0"/>
                        </a:spcAft>
                        <a:buNone/>
                      </a:pPr>
                      <a:r>
                        <a:rPr b="1" lang="en-GB" sz="800" u="none" cap="none" strike="noStrike">
                          <a:solidFill>
                            <a:schemeClr val="lt1"/>
                          </a:solidFill>
                        </a:rPr>
                        <a:t>SIGNIFICANT EVENT</a:t>
                      </a:r>
                      <a:endParaRPr b="1" sz="800" u="none" cap="none" strike="noStrike">
                        <a:solidFill>
                          <a:schemeClr val="lt1"/>
                        </a:solidFill>
                        <a:latin typeface="Calibri"/>
                        <a:ea typeface="Calibri"/>
                        <a:cs typeface="Calibri"/>
                        <a:sym typeface="Calibri"/>
                      </a:endParaRPr>
                    </a:p>
                  </a:txBody>
                  <a:tcPr marT="39700" marB="39700" marR="39700" marL="39700" anchor="ctr"/>
                </a:tc>
                <a:tc>
                  <a:txBody>
                    <a:bodyPr/>
                    <a:lstStyle/>
                    <a:p>
                      <a:pPr indent="0" lvl="0" marL="0" marR="0" rtl="0" algn="ctr">
                        <a:lnSpc>
                          <a:spcPct val="115000"/>
                        </a:lnSpc>
                        <a:spcBef>
                          <a:spcPts val="0"/>
                        </a:spcBef>
                        <a:spcAft>
                          <a:spcPts val="0"/>
                        </a:spcAft>
                        <a:buNone/>
                      </a:pPr>
                      <a:r>
                        <a:rPr b="1" lang="en-GB" sz="800" u="none" cap="none" strike="noStrike">
                          <a:solidFill>
                            <a:schemeClr val="lt1"/>
                          </a:solidFill>
                        </a:rPr>
                        <a:t>SOURCE</a:t>
                      </a:r>
                      <a:endParaRPr b="1" sz="800" u="none" cap="none" strike="noStrike">
                        <a:solidFill>
                          <a:schemeClr val="lt1"/>
                        </a:solidFill>
                        <a:latin typeface="Calibri"/>
                        <a:ea typeface="Calibri"/>
                        <a:cs typeface="Calibri"/>
                        <a:sym typeface="Calibri"/>
                      </a:endParaRPr>
                    </a:p>
                  </a:txBody>
                  <a:tcPr marT="39700" marB="39700" marR="39700" marL="39700" anchor="ctr"/>
                </a:tc>
                <a:tc>
                  <a:txBody>
                    <a:bodyPr/>
                    <a:lstStyle/>
                    <a:p>
                      <a:pPr indent="0" lvl="0" marL="0" marR="0" rtl="0" algn="ctr">
                        <a:lnSpc>
                          <a:spcPct val="115000"/>
                        </a:lnSpc>
                        <a:spcBef>
                          <a:spcPts val="0"/>
                        </a:spcBef>
                        <a:spcAft>
                          <a:spcPts val="0"/>
                        </a:spcAft>
                        <a:buNone/>
                      </a:pPr>
                      <a:r>
                        <a:rPr b="1" lang="en-GB" sz="800" u="none" cap="none" strike="noStrike">
                          <a:solidFill>
                            <a:schemeClr val="lt1"/>
                          </a:solidFill>
                        </a:rPr>
                        <a:t>IMPACT/OUTCOME </a:t>
                      </a:r>
                      <a:endParaRPr b="1" sz="800" u="none" cap="none" strike="noStrike">
                        <a:solidFill>
                          <a:schemeClr val="lt1"/>
                        </a:solidFill>
                        <a:latin typeface="Calibri"/>
                        <a:ea typeface="Calibri"/>
                        <a:cs typeface="Calibri"/>
                        <a:sym typeface="Calibri"/>
                      </a:endParaRPr>
                    </a:p>
                  </a:txBody>
                  <a:tcPr marT="39700" marB="39700" marR="39700" marL="39700" anchor="ctr"/>
                </a:tc>
              </a:tr>
              <a:tr h="1004850">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 November 1980</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Margaret is born Rankin Hospital in Greenock and lives in Port Glasgow with both her parents.  She is an only child.</a:t>
                      </a:r>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endParaRPr>
                    </a:p>
                    <a:p>
                      <a:pPr indent="0" lvl="0" marL="0" marR="0" rtl="0" algn="l">
                        <a:lnSpc>
                          <a:spcPct val="115000"/>
                        </a:lnSpc>
                        <a:spcBef>
                          <a:spcPts val="1000"/>
                        </a:spcBef>
                        <a:spcAft>
                          <a:spcPts val="0"/>
                        </a:spcAft>
                        <a:buNone/>
                      </a:pPr>
                      <a:r>
                        <a:rPr lang="en-GB" sz="1200" u="none" cap="none" strike="noStrike">
                          <a:solidFill>
                            <a:schemeClr val="dk1"/>
                          </a:solidFill>
                        </a:rPr>
                        <a:t>NHS Records</a:t>
                      </a:r>
                      <a:endParaRPr/>
                    </a:p>
                    <a:p>
                      <a:pPr indent="0" lvl="0" marL="0" marR="0" rtl="0" algn="l">
                        <a:lnSpc>
                          <a:spcPct val="115000"/>
                        </a:lnSpc>
                        <a:spcBef>
                          <a:spcPts val="100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endParaRPr>
                    </a:p>
                  </a:txBody>
                  <a:tcPr marT="0" marB="26475" marR="4750" marL="4750" anchor="ctr"/>
                </a:tc>
              </a:tr>
              <a:tr h="693425">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1981-1986</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Contradictions and discussions with professionals involved in health and education discuss a possible learning disability or chromosomal abnormality but no official diagnosis</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Significant Learning Review</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No diagnosis meant no appropriate supports in place</a:t>
                      </a:r>
                      <a:endParaRPr/>
                    </a:p>
                  </a:txBody>
                  <a:tcPr marT="0" marB="26475" marR="4750" marL="4750" anchor="ctr"/>
                </a:tc>
              </a:tr>
              <a:tr h="851950">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1993</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Parents’ divorce and Margaret stays with her father alongside her paternal grandparents</a:t>
                      </a:r>
                      <a:endParaRPr/>
                    </a:p>
                  </a:txBody>
                  <a:tcPr marT="0" marB="26475" marR="4750" marL="4750" anchor="ctr"/>
                </a:tc>
                <a:tc>
                  <a:txBody>
                    <a:bodyPr/>
                    <a:lstStyle/>
                    <a:p>
                      <a:pPr indent="0" lvl="0" marL="0" marR="0" rtl="0" algn="l">
                        <a:lnSpc>
                          <a:spcPct val="115000"/>
                        </a:lnSpc>
                        <a:spcBef>
                          <a:spcPts val="0"/>
                        </a:spcBef>
                        <a:spcAft>
                          <a:spcPts val="0"/>
                        </a:spcAft>
                        <a:buClr>
                          <a:schemeClr val="dk1"/>
                        </a:buClr>
                        <a:buSzPts val="1200"/>
                        <a:buFont typeface="Gill Sans"/>
                        <a:buNone/>
                      </a:pPr>
                      <a:r>
                        <a:rPr lang="en-GB" sz="1200" u="none" cap="none" strike="noStrike">
                          <a:solidFill>
                            <a:schemeClr val="dk1"/>
                          </a:solidFill>
                        </a:rPr>
                        <a:t>Significant Learning Review</a:t>
                      </a:r>
                      <a:endParaRPr/>
                    </a:p>
                    <a:p>
                      <a:pPr indent="0" lvl="0" marL="0" marR="0" rtl="0" algn="l">
                        <a:lnSpc>
                          <a:spcPct val="115000"/>
                        </a:lnSpc>
                        <a:spcBef>
                          <a:spcPts val="100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endParaRPr>
                    </a:p>
                  </a:txBody>
                  <a:tcPr marT="0" marB="26475" marR="4750" marL="4750" anchor="ctr"/>
                </a:tc>
              </a:tr>
              <a:tr h="482400">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1993</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Father met EC and AJ – through AJ’s business, a hotel which runs music nights.</a:t>
                      </a:r>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EC and AJ become involved in family life and assume caring role</a:t>
                      </a:r>
                      <a:endParaRPr/>
                    </a:p>
                  </a:txBody>
                  <a:tcPr marT="0" marB="26475" marR="4750" marL="4750" anchor="ctr"/>
                </a:tc>
              </a:tr>
              <a:tr h="482400">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1995</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Father receives terminal diagnosis and appoints Eddie Cairney and Avril Jones as executors of his will.  </a:t>
                      </a:r>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Professionals assumed that EC and AJ were carers for Margaret</a:t>
                      </a:r>
                      <a:endParaRPr/>
                    </a:p>
                  </a:txBody>
                  <a:tcPr marT="0" marB="26475" marR="4750" marL="4750" anchor="ctr"/>
                </a:tc>
              </a:tr>
              <a:tr h="693425">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1995-1997</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Margaret is living with her mother – which is “tense and tumultuous”, with some stays (respite?) with EC and AJ which are described as breaks for Margarets mother</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EC and AJ</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EC and AJ have a bigger role in Margarets life and are given a significant voice in decision making</a:t>
                      </a:r>
                      <a:endParaRPr/>
                    </a:p>
                  </a:txBody>
                  <a:tcPr marT="0" marB="26475" marR="4750" marL="4750" anchor="ctr"/>
                </a:tc>
              </a:tr>
              <a:tr h="414125">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1997</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Margaret is living permanently with AC and AJ</a:t>
                      </a:r>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Margaret starts to withdraw from protective factors of community and social events</a:t>
                      </a:r>
                      <a:endParaRPr/>
                    </a:p>
                  </a:txBody>
                  <a:tcPr marT="0" marB="26475" marR="4750" marL="4750" anchor="ctr"/>
                </a:tc>
              </a:tr>
              <a:tr h="738375">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December 1999</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Last known sighting of Margaret – family gathering, concerns from those that sighted Margaret – she was referred to as “wee slave”,  guttering tubes on arms to stop "self harming", significant weight loss</a:t>
                      </a:r>
                      <a:endParaRPr/>
                    </a:p>
                  </a:txBody>
                  <a:tcPr marT="0" marB="26475" marR="4750" marL="4750" anchor="ctr"/>
                </a:tc>
                <a:tc>
                  <a:txBody>
                    <a:bodyPr/>
                    <a:lstStyle/>
                    <a:p>
                      <a:pPr indent="0" lvl="0" marL="0" marR="0" rtl="0" algn="l">
                        <a:lnSpc>
                          <a:spcPct val="115000"/>
                        </a:lnSpc>
                        <a:spcBef>
                          <a:spcPts val="0"/>
                        </a:spcBef>
                        <a:spcAft>
                          <a:spcPts val="0"/>
                        </a:spcAft>
                        <a:buNone/>
                      </a:pPr>
                      <a:r>
                        <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Evidence of psychological and emotional abuse and neglect.</a:t>
                      </a:r>
                      <a:endParaRPr/>
                    </a:p>
                    <a:p>
                      <a:pPr indent="0" lvl="0" marL="0" marR="0" rtl="0" algn="l">
                        <a:lnSpc>
                          <a:spcPct val="115000"/>
                        </a:lnSpc>
                        <a:spcBef>
                          <a:spcPts val="1000"/>
                        </a:spcBef>
                        <a:spcAft>
                          <a:spcPts val="0"/>
                        </a:spcAft>
                        <a:buNone/>
                      </a:pPr>
                      <a:r>
                        <a:rPr lang="en-GB" sz="1200" u="none" cap="none" strike="noStrike">
                          <a:solidFill>
                            <a:schemeClr val="dk1"/>
                          </a:solidFill>
                        </a:rPr>
                        <a:t>It is then “presumed” that Margaret was murdered at 19 years old</a:t>
                      </a:r>
                      <a:endParaRPr/>
                    </a:p>
                  </a:txBody>
                  <a:tcPr marT="0" marB="26475" marR="4750" marL="4750" anchor="ctr"/>
                </a:tc>
              </a:tr>
              <a:tr h="275725">
                <a:tc>
                  <a:txBody>
                    <a:bodyPr/>
                    <a:lstStyle/>
                    <a:p>
                      <a:pPr indent="0" lvl="0" marL="0" marR="0" rtl="0" algn="l">
                        <a:lnSpc>
                          <a:spcPct val="115000"/>
                        </a:lnSpc>
                        <a:spcBef>
                          <a:spcPts val="0"/>
                        </a:spcBef>
                        <a:spcAft>
                          <a:spcPts val="0"/>
                        </a:spcAft>
                        <a:buNone/>
                      </a:pPr>
                      <a:r>
                        <a:rPr b="1" lang="en-GB" sz="1200" u="none" cap="none" strike="noStrike">
                          <a:solidFill>
                            <a:schemeClr val="lt1"/>
                          </a:solidFill>
                        </a:rPr>
                        <a:t>2017</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Margaret was invisible until 2011 when she was discovered as “missing”</a:t>
                      </a:r>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DWP</a:t>
                      </a:r>
                      <a:endParaRPr sz="1200" u="none" cap="none" strike="noStrike">
                        <a:solidFill>
                          <a:schemeClr val="dk1"/>
                        </a:solidFill>
                        <a:latin typeface="Calibri"/>
                        <a:ea typeface="Calibri"/>
                        <a:cs typeface="Calibri"/>
                        <a:sym typeface="Calibri"/>
                      </a:endParaRPr>
                    </a:p>
                  </a:txBody>
                  <a:tcPr marT="0" marB="26475" marR="4750" marL="4750" anchor="ctr"/>
                </a:tc>
                <a:tc>
                  <a:txBody>
                    <a:bodyPr/>
                    <a:lstStyle/>
                    <a:p>
                      <a:pPr indent="0" lvl="0" marL="0" marR="0" rtl="0" algn="l">
                        <a:lnSpc>
                          <a:spcPct val="115000"/>
                        </a:lnSpc>
                        <a:spcBef>
                          <a:spcPts val="0"/>
                        </a:spcBef>
                        <a:spcAft>
                          <a:spcPts val="0"/>
                        </a:spcAft>
                        <a:buNone/>
                      </a:pPr>
                      <a:r>
                        <a:rPr lang="en-GB" sz="1200" u="none" cap="none" strike="noStrike">
                          <a:solidFill>
                            <a:schemeClr val="dk1"/>
                          </a:solidFill>
                        </a:rPr>
                        <a:t>Investigations</a:t>
                      </a:r>
                      <a:endParaRPr/>
                    </a:p>
                  </a:txBody>
                  <a:tcPr marT="0" marB="26475" marR="4750" marL="4750" anchor="ct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12"/>
          <p:cNvSpPr txBox="1"/>
          <p:nvPr>
            <p:ph type="title"/>
          </p:nvPr>
        </p:nvSpPr>
        <p:spPr>
          <a:xfrm>
            <a:off x="2231136" y="721604"/>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CHRONOLOGIES IN LEARNING REVIEWS</a:t>
            </a:r>
            <a:endParaRPr/>
          </a:p>
        </p:txBody>
      </p:sp>
      <p:sp>
        <p:nvSpPr>
          <p:cNvPr id="300" name="Google Shape;300;p12"/>
          <p:cNvSpPr txBox="1"/>
          <p:nvPr/>
        </p:nvSpPr>
        <p:spPr>
          <a:xfrm>
            <a:off x="834454" y="2318032"/>
            <a:ext cx="544387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Gill Sans"/>
                <a:ea typeface="Gill Sans"/>
                <a:cs typeface="Gill Sans"/>
                <a:sym typeface="Gill Sans"/>
              </a:rPr>
              <a:t>P19 - ‘Whilst chronologies and risk assessments were in place, these were not reflective of all the relevant information from all agencies and were not up to date". </a:t>
            </a:r>
            <a:r>
              <a:rPr i="1" lang="en-GB" sz="1800">
                <a:solidFill>
                  <a:schemeClr val="dk1"/>
                </a:solidFill>
                <a:latin typeface="Gill Sans"/>
                <a:ea typeface="Gill Sans"/>
                <a:cs typeface="Gill Sans"/>
                <a:sym typeface="Gill Sans"/>
              </a:rPr>
              <a:t>(p19, Significant Case Review, 2021)</a:t>
            </a:r>
            <a:endParaRPr/>
          </a:p>
        </p:txBody>
      </p:sp>
      <p:sp>
        <p:nvSpPr>
          <p:cNvPr id="301" name="Google Shape;301;p12"/>
          <p:cNvSpPr txBox="1"/>
          <p:nvPr/>
        </p:nvSpPr>
        <p:spPr>
          <a:xfrm>
            <a:off x="6631425" y="3798312"/>
            <a:ext cx="4323401"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1800">
                <a:solidFill>
                  <a:srgbClr val="000000"/>
                </a:solidFill>
                <a:latin typeface="Gill Sans"/>
                <a:ea typeface="Gill Sans"/>
                <a:cs typeface="Gill Sans"/>
                <a:sym typeface="Gill Sans"/>
              </a:rPr>
              <a:t>The chronology in place "offered little value as an assessment or decision-making tool".</a:t>
            </a:r>
            <a:endParaRPr/>
          </a:p>
          <a:p>
            <a:pPr indent="0" lvl="0" marL="0" marR="0" rtl="0" algn="l">
              <a:spcBef>
                <a:spcPts val="0"/>
              </a:spcBef>
              <a:spcAft>
                <a:spcPts val="0"/>
              </a:spcAft>
              <a:buNone/>
            </a:pPr>
            <a:r>
              <a:rPr i="1" lang="en-GB" sz="1800">
                <a:solidFill>
                  <a:srgbClr val="000000"/>
                </a:solidFill>
                <a:latin typeface="Gill Sans"/>
                <a:ea typeface="Gill Sans"/>
                <a:cs typeface="Gill Sans"/>
                <a:sym typeface="Gill Sans"/>
              </a:rPr>
              <a:t>(O18, Significant Case Review, 2020)</a:t>
            </a:r>
            <a:endParaRPr i="1" sz="1800">
              <a:solidFill>
                <a:schemeClr val="dk1"/>
              </a:solidFill>
              <a:latin typeface="Gill Sans"/>
              <a:ea typeface="Gill Sans"/>
              <a:cs typeface="Gill Sans"/>
              <a:sym typeface="Gill Sans"/>
            </a:endParaRPr>
          </a:p>
        </p:txBody>
      </p:sp>
      <p:sp>
        <p:nvSpPr>
          <p:cNvPr id="302" name="Google Shape;302;p12"/>
          <p:cNvSpPr txBox="1"/>
          <p:nvPr/>
        </p:nvSpPr>
        <p:spPr>
          <a:xfrm>
            <a:off x="834454" y="4956343"/>
            <a:ext cx="6097772"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Gill Sans"/>
                <a:ea typeface="Gill Sans"/>
                <a:cs typeface="Gill Sans"/>
                <a:sym typeface="Gill Sans"/>
              </a:rPr>
              <a:t>….”little recorded discussion of the concept of undue influence or pressure, a lack of use of chronologies, and inconsistent protection plans and decision-making.</a:t>
            </a:r>
            <a:endParaRPr/>
          </a:p>
          <a:p>
            <a:pPr indent="0" lvl="0" marL="0" marR="0" rtl="0" algn="l">
              <a:spcBef>
                <a:spcPts val="0"/>
              </a:spcBef>
              <a:spcAft>
                <a:spcPts val="0"/>
              </a:spcAft>
              <a:buNone/>
            </a:pPr>
            <a:r>
              <a:rPr lang="en-GB" sz="1800">
                <a:solidFill>
                  <a:srgbClr val="424242"/>
                </a:solidFill>
                <a:latin typeface="Gill Sans"/>
                <a:ea typeface="Gill Sans"/>
                <a:cs typeface="Gill Sans"/>
                <a:sym typeface="Gill Sans"/>
              </a:rPr>
              <a:t>AB, Significant Case Review, 2023</a:t>
            </a:r>
            <a:endParaRPr sz="1800">
              <a:solidFill>
                <a:schemeClr val="dk1"/>
              </a:solidFill>
              <a:latin typeface="Gill Sans"/>
              <a:ea typeface="Gill Sans"/>
              <a:cs typeface="Gill Sans"/>
              <a:sym typeface="Gill Sans"/>
            </a:endParaRPr>
          </a:p>
        </p:txBody>
      </p:sp>
      <p:pic>
        <p:nvPicPr>
          <p:cNvPr descr="Speech outline" id="303" name="Google Shape;303;p12"/>
          <p:cNvPicPr preferRelativeResize="0"/>
          <p:nvPr/>
        </p:nvPicPr>
        <p:blipFill rotWithShape="1">
          <a:blip r:embed="rId3">
            <a:alphaModFix/>
          </a:blip>
          <a:srcRect b="0" l="0" r="0" t="0"/>
          <a:stretch/>
        </p:blipFill>
        <p:spPr>
          <a:xfrm>
            <a:off x="-489098" y="1754372"/>
            <a:ext cx="8335925" cy="2732568"/>
          </a:xfrm>
          <a:prstGeom prst="rect">
            <a:avLst/>
          </a:prstGeom>
          <a:noFill/>
          <a:ln>
            <a:noFill/>
          </a:ln>
        </p:spPr>
      </p:pic>
      <p:pic>
        <p:nvPicPr>
          <p:cNvPr descr="Speech outline" id="304" name="Google Shape;304;p12"/>
          <p:cNvPicPr preferRelativeResize="0"/>
          <p:nvPr/>
        </p:nvPicPr>
        <p:blipFill rotWithShape="1">
          <a:blip r:embed="rId3">
            <a:alphaModFix/>
          </a:blip>
          <a:srcRect b="0" l="0" r="0" t="0"/>
          <a:stretch/>
        </p:blipFill>
        <p:spPr>
          <a:xfrm>
            <a:off x="-754911" y="4341628"/>
            <a:ext cx="9282224" cy="2732568"/>
          </a:xfrm>
          <a:prstGeom prst="rect">
            <a:avLst/>
          </a:prstGeom>
          <a:noFill/>
          <a:ln>
            <a:noFill/>
          </a:ln>
        </p:spPr>
      </p:pic>
      <p:pic>
        <p:nvPicPr>
          <p:cNvPr descr="Speech outline" id="305" name="Google Shape;305;p12"/>
          <p:cNvPicPr preferRelativeResize="0"/>
          <p:nvPr/>
        </p:nvPicPr>
        <p:blipFill rotWithShape="1">
          <a:blip r:embed="rId3">
            <a:alphaModFix/>
          </a:blip>
          <a:srcRect b="0" l="0" r="0" t="0"/>
          <a:stretch/>
        </p:blipFill>
        <p:spPr>
          <a:xfrm rot="204522">
            <a:off x="5222928" y="3164457"/>
            <a:ext cx="6842886" cy="264496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13"/>
          <p:cNvSpPr txBox="1"/>
          <p:nvPr>
            <p:ph idx="1" type="body"/>
          </p:nvPr>
        </p:nvSpPr>
        <p:spPr>
          <a:xfrm>
            <a:off x="2077819" y="2339741"/>
            <a:ext cx="6500124" cy="823913"/>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800"/>
              <a:buNone/>
            </a:pPr>
            <a:r>
              <a:rPr b="1" lang="en-GB"/>
              <a:t>Personal Reflection (s) and Goal</a:t>
            </a:r>
            <a:endParaRPr/>
          </a:p>
          <a:p>
            <a:pPr indent="-228600" lvl="0" marL="228600" rtl="0" algn="l">
              <a:lnSpc>
                <a:spcPct val="100000"/>
              </a:lnSpc>
              <a:spcBef>
                <a:spcPts val="1000"/>
              </a:spcBef>
              <a:spcAft>
                <a:spcPts val="0"/>
              </a:spcAft>
              <a:buSzPts val="1800"/>
              <a:buChar char="•"/>
            </a:pPr>
            <a:r>
              <a:rPr lang="en-GB"/>
              <a:t>- One thing I am going to do differently and what steps will I need to take to start the journey</a:t>
            </a:r>
            <a:endParaRPr/>
          </a:p>
        </p:txBody>
      </p:sp>
      <p:sp>
        <p:nvSpPr>
          <p:cNvPr id="312" name="Google Shape;312;p13"/>
          <p:cNvSpPr txBox="1"/>
          <p:nvPr>
            <p:ph type="title"/>
          </p:nvPr>
        </p:nvSpPr>
        <p:spPr>
          <a:xfrm>
            <a:off x="2231136" y="838065"/>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WHAT ARE YOUR NEXT STEPS? </a:t>
            </a:r>
            <a:br>
              <a:rPr lang="en-GB"/>
            </a:br>
            <a:r>
              <a:rPr lang="en-GB"/>
              <a:t>(RECORD AND SHARE)</a:t>
            </a:r>
            <a:endParaRPr/>
          </a:p>
        </p:txBody>
      </p:sp>
      <p:sp>
        <p:nvSpPr>
          <p:cNvPr id="313" name="Google Shape;313;p13"/>
          <p:cNvSpPr txBox="1"/>
          <p:nvPr>
            <p:ph idx="2" type="body"/>
          </p:nvPr>
        </p:nvSpPr>
        <p:spPr>
          <a:xfrm>
            <a:off x="2231136" y="3840943"/>
            <a:ext cx="5317337" cy="823913"/>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800"/>
              <a:buNone/>
            </a:pPr>
            <a:r>
              <a:rPr b="1" lang="en-GB"/>
              <a:t>Team Reflection (s) and Goal (s)</a:t>
            </a:r>
            <a:endParaRPr/>
          </a:p>
          <a:p>
            <a:pPr indent="-228600" lvl="0" marL="228600" rtl="0" algn="l">
              <a:lnSpc>
                <a:spcPct val="100000"/>
              </a:lnSpc>
              <a:spcBef>
                <a:spcPts val="1000"/>
              </a:spcBef>
              <a:spcAft>
                <a:spcPts val="0"/>
              </a:spcAft>
              <a:buSzPts val="1800"/>
              <a:buChar char="•"/>
            </a:pPr>
            <a:r>
              <a:rPr lang="en-GB"/>
              <a:t>- What things are we going to improve together and what steps do we need to take to start the journey</a:t>
            </a:r>
            <a:endParaRPr/>
          </a:p>
        </p:txBody>
      </p:sp>
      <p:grpSp>
        <p:nvGrpSpPr>
          <p:cNvPr descr="steps graphic" id="314" name="Google Shape;314;p13"/>
          <p:cNvGrpSpPr/>
          <p:nvPr/>
        </p:nvGrpSpPr>
        <p:grpSpPr>
          <a:xfrm>
            <a:off x="6894596" y="3163654"/>
            <a:ext cx="5184000" cy="3469712"/>
            <a:chOff x="6431766" y="2438188"/>
            <a:chExt cx="5184000" cy="3469712"/>
          </a:xfrm>
        </p:grpSpPr>
        <p:grpSp>
          <p:nvGrpSpPr>
            <p:cNvPr id="315" name="Google Shape;315;p13"/>
            <p:cNvGrpSpPr/>
            <p:nvPr/>
          </p:nvGrpSpPr>
          <p:grpSpPr>
            <a:xfrm>
              <a:off x="6431766" y="4609130"/>
              <a:ext cx="2336870" cy="1298770"/>
              <a:chOff x="4808051" y="1842051"/>
              <a:chExt cx="2369874" cy="1397540"/>
            </a:xfrm>
          </p:grpSpPr>
          <p:sp>
            <p:nvSpPr>
              <p:cNvPr id="316" name="Google Shape;316;p13"/>
              <p:cNvSpPr/>
              <p:nvPr/>
            </p:nvSpPr>
            <p:spPr>
              <a:xfrm>
                <a:off x="4808051" y="2331219"/>
                <a:ext cx="1133349" cy="908372"/>
              </a:xfrm>
              <a:custGeom>
                <a:rect b="b" l="l" r="r" t="t"/>
                <a:pathLst>
                  <a:path extrusionOk="0" h="671" w="595">
                    <a:moveTo>
                      <a:pt x="595" y="671"/>
                    </a:moveTo>
                    <a:lnTo>
                      <a:pt x="0" y="328"/>
                    </a:lnTo>
                    <a:lnTo>
                      <a:pt x="0" y="0"/>
                    </a:lnTo>
                    <a:lnTo>
                      <a:pt x="595" y="343"/>
                    </a:lnTo>
                    <a:lnTo>
                      <a:pt x="595" y="671"/>
                    </a:lnTo>
                    <a:close/>
                  </a:path>
                </a:pathLst>
              </a:custGeom>
              <a:solidFill>
                <a:srgbClr val="84530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17" name="Google Shape;317;p13"/>
              <p:cNvSpPr/>
              <p:nvPr/>
            </p:nvSpPr>
            <p:spPr>
              <a:xfrm>
                <a:off x="4808051" y="1842051"/>
                <a:ext cx="2369874" cy="959190"/>
              </a:xfrm>
              <a:custGeom>
                <a:rect b="b" l="l" r="r" t="t"/>
                <a:pathLst>
                  <a:path extrusionOk="0" h="709" w="1244">
                    <a:moveTo>
                      <a:pt x="595" y="709"/>
                    </a:moveTo>
                    <a:lnTo>
                      <a:pt x="0" y="366"/>
                    </a:lnTo>
                    <a:lnTo>
                      <a:pt x="649" y="0"/>
                    </a:lnTo>
                    <a:lnTo>
                      <a:pt x="1244" y="343"/>
                    </a:lnTo>
                    <a:lnTo>
                      <a:pt x="595" y="709"/>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18" name="Google Shape;318;p13"/>
              <p:cNvSpPr/>
              <p:nvPr/>
            </p:nvSpPr>
            <p:spPr>
              <a:xfrm>
                <a:off x="5941552" y="2300082"/>
                <a:ext cx="1236373" cy="939508"/>
              </a:xfrm>
              <a:custGeom>
                <a:rect b="b" l="l" r="r" t="t"/>
                <a:pathLst>
                  <a:path extrusionOk="0" h="694" w="649">
                    <a:moveTo>
                      <a:pt x="649" y="0"/>
                    </a:moveTo>
                    <a:lnTo>
                      <a:pt x="649" y="328"/>
                    </a:lnTo>
                    <a:lnTo>
                      <a:pt x="0" y="694"/>
                    </a:lnTo>
                    <a:lnTo>
                      <a:pt x="0" y="366"/>
                    </a:lnTo>
                    <a:lnTo>
                      <a:pt x="649" y="0"/>
                    </a:lnTo>
                    <a:close/>
                  </a:path>
                </a:pathLst>
              </a:custGeom>
              <a:solidFill>
                <a:srgbClr val="C67C0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grpSp>
        <p:grpSp>
          <p:nvGrpSpPr>
            <p:cNvPr id="319" name="Google Shape;319;p13"/>
            <p:cNvGrpSpPr/>
            <p:nvPr/>
          </p:nvGrpSpPr>
          <p:grpSpPr>
            <a:xfrm>
              <a:off x="7549331" y="3859410"/>
              <a:ext cx="2336870" cy="1307583"/>
              <a:chOff x="4808051" y="4299121"/>
              <a:chExt cx="2369874" cy="1405200"/>
            </a:xfrm>
          </p:grpSpPr>
          <p:sp>
            <p:nvSpPr>
              <p:cNvPr id="320" name="Google Shape;320;p13"/>
              <p:cNvSpPr/>
              <p:nvPr/>
            </p:nvSpPr>
            <p:spPr>
              <a:xfrm>
                <a:off x="4808051" y="4795540"/>
                <a:ext cx="1133349" cy="908781"/>
              </a:xfrm>
              <a:custGeom>
                <a:rect b="b" l="l" r="r" t="t"/>
                <a:pathLst>
                  <a:path extrusionOk="0" h="671" w="595">
                    <a:moveTo>
                      <a:pt x="595" y="671"/>
                    </a:moveTo>
                    <a:lnTo>
                      <a:pt x="0" y="328"/>
                    </a:lnTo>
                    <a:lnTo>
                      <a:pt x="0" y="0"/>
                    </a:lnTo>
                    <a:lnTo>
                      <a:pt x="595" y="343"/>
                    </a:lnTo>
                    <a:lnTo>
                      <a:pt x="595" y="671"/>
                    </a:lnTo>
                    <a:close/>
                  </a:path>
                </a:pathLst>
              </a:custGeom>
              <a:solidFill>
                <a:srgbClr val="84530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21" name="Google Shape;321;p13"/>
              <p:cNvSpPr/>
              <p:nvPr/>
            </p:nvSpPr>
            <p:spPr>
              <a:xfrm>
                <a:off x="4808051" y="4299121"/>
                <a:ext cx="2369874" cy="961119"/>
              </a:xfrm>
              <a:custGeom>
                <a:rect b="b" l="l" r="r" t="t"/>
                <a:pathLst>
                  <a:path extrusionOk="0" h="710" w="1244">
                    <a:moveTo>
                      <a:pt x="595" y="710"/>
                    </a:moveTo>
                    <a:lnTo>
                      <a:pt x="0" y="367"/>
                    </a:lnTo>
                    <a:lnTo>
                      <a:pt x="649" y="0"/>
                    </a:lnTo>
                    <a:lnTo>
                      <a:pt x="1244" y="344"/>
                    </a:lnTo>
                    <a:lnTo>
                      <a:pt x="595" y="71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22" name="Google Shape;322;p13"/>
              <p:cNvSpPr/>
              <p:nvPr/>
            </p:nvSpPr>
            <p:spPr>
              <a:xfrm>
                <a:off x="5941552" y="4764813"/>
                <a:ext cx="1236373" cy="939508"/>
              </a:xfrm>
              <a:custGeom>
                <a:rect b="b" l="l" r="r" t="t"/>
                <a:pathLst>
                  <a:path extrusionOk="0" h="694" w="649">
                    <a:moveTo>
                      <a:pt x="649" y="0"/>
                    </a:moveTo>
                    <a:lnTo>
                      <a:pt x="649" y="328"/>
                    </a:lnTo>
                    <a:lnTo>
                      <a:pt x="0" y="694"/>
                    </a:lnTo>
                    <a:lnTo>
                      <a:pt x="0" y="366"/>
                    </a:lnTo>
                    <a:lnTo>
                      <a:pt x="649" y="0"/>
                    </a:lnTo>
                    <a:close/>
                  </a:path>
                </a:pathLst>
              </a:custGeom>
              <a:solidFill>
                <a:srgbClr val="C67C0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grpSp>
        <p:grpSp>
          <p:nvGrpSpPr>
            <p:cNvPr id="323" name="Google Shape;323;p13"/>
            <p:cNvGrpSpPr/>
            <p:nvPr/>
          </p:nvGrpSpPr>
          <p:grpSpPr>
            <a:xfrm>
              <a:off x="8439940" y="3145110"/>
              <a:ext cx="2335304" cy="1306106"/>
              <a:chOff x="4808051" y="5135743"/>
              <a:chExt cx="2369874" cy="1405200"/>
            </a:xfrm>
          </p:grpSpPr>
          <p:sp>
            <p:nvSpPr>
              <p:cNvPr id="324" name="Google Shape;324;p13"/>
              <p:cNvSpPr/>
              <p:nvPr/>
            </p:nvSpPr>
            <p:spPr>
              <a:xfrm>
                <a:off x="4808051" y="5632723"/>
                <a:ext cx="1134109" cy="908220"/>
              </a:xfrm>
              <a:custGeom>
                <a:rect b="b" l="l" r="r" t="t"/>
                <a:pathLst>
                  <a:path extrusionOk="0" h="671" w="595">
                    <a:moveTo>
                      <a:pt x="595" y="671"/>
                    </a:moveTo>
                    <a:lnTo>
                      <a:pt x="0" y="328"/>
                    </a:lnTo>
                    <a:lnTo>
                      <a:pt x="0" y="0"/>
                    </a:lnTo>
                    <a:lnTo>
                      <a:pt x="595" y="343"/>
                    </a:lnTo>
                    <a:lnTo>
                      <a:pt x="595" y="671"/>
                    </a:lnTo>
                    <a:close/>
                  </a:path>
                </a:pathLst>
              </a:custGeom>
              <a:solidFill>
                <a:srgbClr val="84530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25" name="Google Shape;325;p13"/>
              <p:cNvSpPr/>
              <p:nvPr/>
            </p:nvSpPr>
            <p:spPr>
              <a:xfrm>
                <a:off x="4808051" y="5135743"/>
                <a:ext cx="2369874" cy="960617"/>
              </a:xfrm>
              <a:custGeom>
                <a:rect b="b" l="l" r="r" t="t"/>
                <a:pathLst>
                  <a:path extrusionOk="0" h="710" w="1244">
                    <a:moveTo>
                      <a:pt x="595" y="710"/>
                    </a:moveTo>
                    <a:lnTo>
                      <a:pt x="0" y="367"/>
                    </a:lnTo>
                    <a:lnTo>
                      <a:pt x="649" y="0"/>
                    </a:lnTo>
                    <a:lnTo>
                      <a:pt x="1244" y="344"/>
                    </a:lnTo>
                    <a:lnTo>
                      <a:pt x="595" y="71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26" name="Google Shape;326;p13"/>
              <p:cNvSpPr/>
              <p:nvPr/>
            </p:nvSpPr>
            <p:spPr>
              <a:xfrm>
                <a:off x="5942160" y="5600967"/>
                <a:ext cx="1235765" cy="939976"/>
              </a:xfrm>
              <a:custGeom>
                <a:rect b="b" l="l" r="r" t="t"/>
                <a:pathLst>
                  <a:path extrusionOk="0" h="694" w="649">
                    <a:moveTo>
                      <a:pt x="649" y="0"/>
                    </a:moveTo>
                    <a:lnTo>
                      <a:pt x="649" y="328"/>
                    </a:lnTo>
                    <a:lnTo>
                      <a:pt x="0" y="694"/>
                    </a:lnTo>
                    <a:lnTo>
                      <a:pt x="0" y="366"/>
                    </a:lnTo>
                    <a:lnTo>
                      <a:pt x="649" y="0"/>
                    </a:lnTo>
                    <a:close/>
                  </a:path>
                </a:pathLst>
              </a:custGeom>
              <a:solidFill>
                <a:srgbClr val="C67C0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grpSp>
        <p:grpSp>
          <p:nvGrpSpPr>
            <p:cNvPr id="327" name="Google Shape;327;p13"/>
            <p:cNvGrpSpPr/>
            <p:nvPr/>
          </p:nvGrpSpPr>
          <p:grpSpPr>
            <a:xfrm>
              <a:off x="9278897" y="2438188"/>
              <a:ext cx="2336869" cy="1304631"/>
              <a:chOff x="4808051" y="3515295"/>
              <a:chExt cx="2369874" cy="1403847"/>
            </a:xfrm>
          </p:grpSpPr>
          <p:sp>
            <p:nvSpPr>
              <p:cNvPr id="328" name="Google Shape;328;p13"/>
              <p:cNvSpPr/>
              <p:nvPr/>
            </p:nvSpPr>
            <p:spPr>
              <a:xfrm>
                <a:off x="4808051" y="4010770"/>
                <a:ext cx="1133349" cy="908372"/>
              </a:xfrm>
              <a:custGeom>
                <a:rect b="b" l="l" r="r" t="t"/>
                <a:pathLst>
                  <a:path extrusionOk="0" h="671" w="595">
                    <a:moveTo>
                      <a:pt x="595" y="671"/>
                    </a:moveTo>
                    <a:lnTo>
                      <a:pt x="0" y="328"/>
                    </a:lnTo>
                    <a:lnTo>
                      <a:pt x="0" y="0"/>
                    </a:lnTo>
                    <a:lnTo>
                      <a:pt x="595" y="343"/>
                    </a:lnTo>
                    <a:lnTo>
                      <a:pt x="595" y="671"/>
                    </a:lnTo>
                    <a:close/>
                  </a:path>
                </a:pathLst>
              </a:custGeom>
              <a:solidFill>
                <a:srgbClr val="84530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29" name="Google Shape;329;p13"/>
              <p:cNvSpPr/>
              <p:nvPr/>
            </p:nvSpPr>
            <p:spPr>
              <a:xfrm>
                <a:off x="4808051" y="3515295"/>
                <a:ext cx="2369874" cy="959190"/>
              </a:xfrm>
              <a:custGeom>
                <a:rect b="b" l="l" r="r" t="t"/>
                <a:pathLst>
                  <a:path extrusionOk="0" h="709" w="1244">
                    <a:moveTo>
                      <a:pt x="595" y="709"/>
                    </a:moveTo>
                    <a:lnTo>
                      <a:pt x="0" y="366"/>
                    </a:lnTo>
                    <a:lnTo>
                      <a:pt x="649" y="0"/>
                    </a:lnTo>
                    <a:lnTo>
                      <a:pt x="1244" y="343"/>
                    </a:lnTo>
                    <a:lnTo>
                      <a:pt x="595" y="709"/>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30" name="Google Shape;330;p13"/>
              <p:cNvSpPr/>
              <p:nvPr/>
            </p:nvSpPr>
            <p:spPr>
              <a:xfrm>
                <a:off x="5941400" y="3976396"/>
                <a:ext cx="1236525" cy="940133"/>
              </a:xfrm>
              <a:custGeom>
                <a:rect b="b" l="l" r="r" t="t"/>
                <a:pathLst>
                  <a:path extrusionOk="0" h="694" w="649">
                    <a:moveTo>
                      <a:pt x="649" y="0"/>
                    </a:moveTo>
                    <a:lnTo>
                      <a:pt x="649" y="328"/>
                    </a:lnTo>
                    <a:lnTo>
                      <a:pt x="0" y="694"/>
                    </a:lnTo>
                    <a:lnTo>
                      <a:pt x="0" y="366"/>
                    </a:lnTo>
                    <a:lnTo>
                      <a:pt x="649" y="0"/>
                    </a:lnTo>
                    <a:close/>
                  </a:path>
                </a:pathLst>
              </a:custGeom>
              <a:solidFill>
                <a:srgbClr val="C67C0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grpSp>
      </p:grpSp>
      <p:pic>
        <p:nvPicPr>
          <p:cNvPr descr="Man with solid fill" id="331" name="Google Shape;331;p13"/>
          <p:cNvPicPr preferRelativeResize="0"/>
          <p:nvPr/>
        </p:nvPicPr>
        <p:blipFill rotWithShape="1">
          <a:blip r:embed="rId3">
            <a:alphaModFix/>
          </a:blip>
          <a:srcRect b="0" l="0" r="0" t="0"/>
          <a:stretch/>
        </p:blipFill>
        <p:spPr>
          <a:xfrm>
            <a:off x="1025659" y="2198008"/>
            <a:ext cx="914400" cy="914400"/>
          </a:xfrm>
          <a:prstGeom prst="rect">
            <a:avLst/>
          </a:prstGeom>
          <a:noFill/>
          <a:ln>
            <a:noFill/>
          </a:ln>
        </p:spPr>
      </p:pic>
      <p:pic>
        <p:nvPicPr>
          <p:cNvPr descr="Users with solid fill" id="332" name="Google Shape;332;p13"/>
          <p:cNvPicPr preferRelativeResize="0"/>
          <p:nvPr/>
        </p:nvPicPr>
        <p:blipFill rotWithShape="1">
          <a:blip r:embed="rId4">
            <a:alphaModFix/>
          </a:blip>
          <a:srcRect b="0" l="0" r="0" t="0"/>
          <a:stretch/>
        </p:blipFill>
        <p:spPr>
          <a:xfrm>
            <a:off x="1111250" y="3790102"/>
            <a:ext cx="914400" cy="914400"/>
          </a:xfrm>
          <a:prstGeom prst="rect">
            <a:avLst/>
          </a:prstGeom>
          <a:noFill/>
          <a:ln>
            <a:noFill/>
          </a:ln>
        </p:spPr>
      </p:pic>
      <p:sp>
        <p:nvSpPr>
          <p:cNvPr id="333" name="Google Shape;333;p13"/>
          <p:cNvSpPr txBox="1"/>
          <p:nvPr/>
        </p:nvSpPr>
        <p:spPr>
          <a:xfrm>
            <a:off x="2208200" y="5248498"/>
            <a:ext cx="4551416" cy="1477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800"/>
              <a:buFont typeface="Gill Sans"/>
              <a:buNone/>
            </a:pPr>
            <a:r>
              <a:rPr b="1" lang="en-GB" sz="1800">
                <a:solidFill>
                  <a:schemeClr val="dk1"/>
                </a:solidFill>
                <a:latin typeface="Gill Sans"/>
                <a:ea typeface="Gill Sans"/>
                <a:cs typeface="Gill Sans"/>
                <a:sym typeface="Gill Sans"/>
              </a:rPr>
              <a:t>How will we measure the change</a:t>
            </a:r>
            <a:endParaRPr/>
          </a:p>
          <a:p>
            <a:pPr indent="-285750" lvl="0" marL="285750" marR="0" rtl="0" algn="l">
              <a:spcBef>
                <a:spcPts val="0"/>
              </a:spcBef>
              <a:spcAft>
                <a:spcPts val="0"/>
              </a:spcAft>
              <a:buClr>
                <a:schemeClr val="dk1"/>
              </a:buClr>
              <a:buSzPts val="1800"/>
              <a:buFont typeface="Gill Sans"/>
              <a:buChar char="-"/>
            </a:pPr>
            <a:r>
              <a:rPr lang="en-GB" sz="1800">
                <a:solidFill>
                  <a:schemeClr val="dk1"/>
                </a:solidFill>
                <a:latin typeface="Gill Sans"/>
                <a:ea typeface="Gill Sans"/>
                <a:cs typeface="Gill Sans"/>
                <a:sym typeface="Gill Sans"/>
              </a:rPr>
              <a:t>What agreements can we make now to check-in on our personal and team goals?</a:t>
            </a:r>
            <a:endParaRPr/>
          </a:p>
          <a:p>
            <a:pPr indent="-285750" lvl="0" marL="285750" marR="0" rtl="0" algn="l">
              <a:spcBef>
                <a:spcPts val="0"/>
              </a:spcBef>
              <a:spcAft>
                <a:spcPts val="0"/>
              </a:spcAft>
              <a:buClr>
                <a:srgbClr val="00B050"/>
              </a:buClr>
              <a:buSzPts val="1944"/>
              <a:buFont typeface="Gill Sans"/>
              <a:buChar char="•"/>
            </a:pPr>
            <a:r>
              <a:rPr b="1" lang="en-GB" sz="1800">
                <a:solidFill>
                  <a:srgbClr val="00B050"/>
                </a:solidFill>
                <a:latin typeface="Gill Sans"/>
                <a:ea typeface="Gill Sans"/>
                <a:cs typeface="Gill Sans"/>
                <a:sym typeface="Gill Sans"/>
              </a:rPr>
              <a:t>Use the QR Code to Record your Individual and Team Goals</a:t>
            </a:r>
            <a:endParaRPr/>
          </a:p>
        </p:txBody>
      </p:sp>
      <p:pic>
        <p:nvPicPr>
          <p:cNvPr descr="Bullseye outline" id="334" name="Google Shape;334;p13"/>
          <p:cNvPicPr preferRelativeResize="0"/>
          <p:nvPr/>
        </p:nvPicPr>
        <p:blipFill rotWithShape="1">
          <a:blip r:embed="rId5">
            <a:alphaModFix/>
          </a:blip>
          <a:srcRect b="0" l="0" r="0" t="0"/>
          <a:stretch/>
        </p:blipFill>
        <p:spPr>
          <a:xfrm>
            <a:off x="1045416" y="5232317"/>
            <a:ext cx="914400" cy="914400"/>
          </a:xfrm>
          <a:prstGeom prst="rect">
            <a:avLst/>
          </a:prstGeom>
          <a:noFill/>
          <a:ln>
            <a:noFill/>
          </a:ln>
        </p:spPr>
      </p:pic>
      <p:pic>
        <p:nvPicPr>
          <p:cNvPr id="335" name="Google Shape;335;p13"/>
          <p:cNvPicPr preferRelativeResize="0"/>
          <p:nvPr/>
        </p:nvPicPr>
        <p:blipFill rotWithShape="1">
          <a:blip r:embed="rId6">
            <a:alphaModFix/>
          </a:blip>
          <a:srcRect b="0" l="0" r="0" t="0"/>
          <a:stretch/>
        </p:blipFill>
        <p:spPr>
          <a:xfrm>
            <a:off x="10395248" y="503545"/>
            <a:ext cx="1877407" cy="185250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1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RESOURCES</a:t>
            </a:r>
            <a:endParaRPr/>
          </a:p>
        </p:txBody>
      </p:sp>
      <p:sp>
        <p:nvSpPr>
          <p:cNvPr id="342" name="Google Shape;342;p14"/>
          <p:cNvSpPr txBox="1"/>
          <p:nvPr>
            <p:ph idx="1" type="body"/>
          </p:nvPr>
        </p:nvSpPr>
        <p:spPr>
          <a:xfrm>
            <a:off x="712888" y="2892516"/>
            <a:ext cx="9603065" cy="3100387"/>
          </a:xfrm>
          <a:prstGeom prst="rect">
            <a:avLst/>
          </a:prstGeom>
          <a:noFill/>
          <a:ln>
            <a:noFill/>
          </a:ln>
        </p:spPr>
        <p:txBody>
          <a:bodyPr anchorCtr="0" anchor="ctr" bIns="45700" lIns="91425" spcFirstLastPara="1" rIns="91425" wrap="square" tIns="45700">
            <a:noAutofit/>
          </a:bodyPr>
          <a:lstStyle/>
          <a:p>
            <a:pPr indent="-285750" lvl="0" marL="285750" rtl="0" algn="just">
              <a:lnSpc>
                <a:spcPct val="100000"/>
              </a:lnSpc>
              <a:spcBef>
                <a:spcPts val="0"/>
              </a:spcBef>
              <a:spcAft>
                <a:spcPts val="0"/>
              </a:spcAft>
              <a:buSzPts val="1800"/>
              <a:buFont typeface="Noto Sans Symbols"/>
              <a:buChar char="▪"/>
            </a:pPr>
            <a:r>
              <a:rPr lang="en-GB" sz="1800"/>
              <a:t>Angus Council, (2021) Significant Care Review P19 – can be found </a:t>
            </a:r>
            <a:r>
              <a:rPr lang="en-GB" sz="1800" u="sng">
                <a:solidFill>
                  <a:srgbClr val="00B050"/>
                </a:solidFill>
                <a:hlinkClick r:id="rId3">
                  <a:extLst>
                    <a:ext uri="{A12FA001-AC4F-418D-AE19-62706E023703}">
                      <ahyp:hlinkClr val="tx"/>
                    </a:ext>
                  </a:extLst>
                </a:hlinkClick>
              </a:rPr>
              <a:t>here</a:t>
            </a:r>
            <a:endParaRPr sz="1800">
              <a:solidFill>
                <a:srgbClr val="00B050"/>
              </a:solidFill>
            </a:endParaRPr>
          </a:p>
          <a:p>
            <a:pPr indent="-285750" lvl="0" marL="285750" rtl="0" algn="just">
              <a:lnSpc>
                <a:spcPct val="100000"/>
              </a:lnSpc>
              <a:spcBef>
                <a:spcPts val="1000"/>
              </a:spcBef>
              <a:spcAft>
                <a:spcPts val="0"/>
              </a:spcAft>
              <a:buSzPts val="1800"/>
              <a:buFont typeface="Noto Sans Symbols"/>
              <a:buChar char="▪"/>
            </a:pPr>
            <a:r>
              <a:rPr lang="en-GB" sz="1800"/>
              <a:t>Angus Council (2020) Significant Case Review O18 – can be found </a:t>
            </a:r>
            <a:r>
              <a:rPr b="1" lang="en-GB" sz="1800" u="sng">
                <a:solidFill>
                  <a:schemeClr val="hlink"/>
                </a:solidFill>
                <a:hlinkClick r:id="rId4"/>
              </a:rPr>
              <a:t>here</a:t>
            </a:r>
            <a:endParaRPr b="1" sz="1800"/>
          </a:p>
          <a:p>
            <a:pPr indent="-285750" lvl="0" marL="285750" rtl="0" algn="just">
              <a:lnSpc>
                <a:spcPct val="100000"/>
              </a:lnSpc>
              <a:spcBef>
                <a:spcPts val="1000"/>
              </a:spcBef>
              <a:spcAft>
                <a:spcPts val="0"/>
              </a:spcAft>
              <a:buSzPts val="1800"/>
              <a:buFont typeface="Noto Sans Symbols"/>
              <a:buChar char="▪"/>
            </a:pPr>
            <a:r>
              <a:rPr lang="en-GB" sz="1800"/>
              <a:t>Care Inspectorate (2010) </a:t>
            </a:r>
            <a:r>
              <a:rPr i="1" lang="en-GB" sz="1800"/>
              <a:t> Practice Guide to Chronologies – can be found </a:t>
            </a:r>
            <a:r>
              <a:rPr b="1" i="1" lang="en-GB" sz="1800" u="sng">
                <a:solidFill>
                  <a:srgbClr val="00B0F0"/>
                </a:solidFill>
                <a:hlinkClick r:id="rId5">
                  <a:extLst>
                    <a:ext uri="{A12FA001-AC4F-418D-AE19-62706E023703}">
                      <ahyp:hlinkClr val="tx"/>
                    </a:ext>
                  </a:extLst>
                </a:hlinkClick>
              </a:rPr>
              <a:t>here</a:t>
            </a:r>
            <a:endParaRPr b="1" sz="1800">
              <a:solidFill>
                <a:srgbClr val="00B0F0"/>
              </a:solidFill>
            </a:endParaRPr>
          </a:p>
          <a:p>
            <a:pPr indent="-285750" lvl="0" marL="285750" rtl="0" algn="just">
              <a:lnSpc>
                <a:spcPct val="100000"/>
              </a:lnSpc>
              <a:spcBef>
                <a:spcPts val="1000"/>
              </a:spcBef>
              <a:spcAft>
                <a:spcPts val="0"/>
              </a:spcAft>
              <a:buSzPts val="1800"/>
              <a:buFont typeface="Noto Sans Symbols"/>
              <a:buChar char="▪"/>
            </a:pPr>
            <a:r>
              <a:rPr lang="en-GB" sz="1800"/>
              <a:t>Chronologies E-learning (Tayside Tool) – Available on E-learning Platform</a:t>
            </a:r>
            <a:endParaRPr/>
          </a:p>
          <a:p>
            <a:pPr indent="-285750" lvl="0" marL="285750" rtl="0" algn="just">
              <a:lnSpc>
                <a:spcPct val="100000"/>
              </a:lnSpc>
              <a:spcBef>
                <a:spcPts val="1000"/>
              </a:spcBef>
              <a:spcAft>
                <a:spcPts val="0"/>
              </a:spcAft>
              <a:buSzPts val="1800"/>
              <a:buFont typeface="Noto Sans Symbols"/>
              <a:buChar char="▪"/>
            </a:pPr>
            <a:r>
              <a:rPr lang="en-GB" sz="1800"/>
              <a:t>IRISS (2023) </a:t>
            </a:r>
            <a:r>
              <a:rPr i="1" lang="en-GB" sz="1800"/>
              <a:t>Moving from Current to best – can be found </a:t>
            </a:r>
            <a:r>
              <a:rPr lang="en-GB" sz="1800" u="sng">
                <a:solidFill>
                  <a:schemeClr val="hlink"/>
                </a:solidFill>
                <a:hlinkClick r:id="rId6"/>
              </a:rPr>
              <a:t>Chronologies in Adult Support and Protection: moving from current to best | Iriss</a:t>
            </a:r>
            <a:endParaRPr sz="1800"/>
          </a:p>
          <a:p>
            <a:pPr indent="-285750" lvl="0" marL="285750" rtl="0" algn="just">
              <a:lnSpc>
                <a:spcPct val="100000"/>
              </a:lnSpc>
              <a:spcBef>
                <a:spcPts val="1000"/>
              </a:spcBef>
              <a:spcAft>
                <a:spcPts val="0"/>
              </a:spcAft>
              <a:buSzPts val="1800"/>
              <a:buFont typeface="Noto Sans Symbols"/>
              <a:buChar char="▪"/>
            </a:pPr>
            <a:r>
              <a:rPr lang="en-GB" sz="1800"/>
              <a:t>IRISS (2024) </a:t>
            </a:r>
            <a:r>
              <a:rPr i="1" lang="en-GB" sz="1800"/>
              <a:t>Leading Chronology Improvement: Reflection and Self Assessment Too – can be found </a:t>
            </a:r>
            <a:r>
              <a:rPr b="1" i="1" lang="en-GB" sz="1800" u="sng">
                <a:solidFill>
                  <a:srgbClr val="00B0F0"/>
                </a:solidFill>
                <a:hlinkClick r:id="rId7">
                  <a:extLst>
                    <a:ext uri="{A12FA001-AC4F-418D-AE19-62706E023703}">
                      <ahyp:hlinkClr val="tx"/>
                    </a:ext>
                  </a:extLst>
                </a:hlinkClick>
              </a:rPr>
              <a:t>here</a:t>
            </a:r>
            <a:endParaRPr b="1" i="1" sz="1800">
              <a:solidFill>
                <a:srgbClr val="00B0F0"/>
              </a:solidFill>
            </a:endParaRPr>
          </a:p>
          <a:p>
            <a:pPr indent="-285750" lvl="0" marL="285750" rtl="0" algn="just">
              <a:lnSpc>
                <a:spcPct val="100000"/>
              </a:lnSpc>
              <a:spcBef>
                <a:spcPts val="1000"/>
              </a:spcBef>
              <a:spcAft>
                <a:spcPts val="0"/>
              </a:spcAft>
              <a:buSzPts val="1800"/>
              <a:buFont typeface="Noto Sans Symbols"/>
              <a:buChar char="▪"/>
            </a:pPr>
            <a:r>
              <a:rPr lang="en-GB" sz="1800">
                <a:solidFill>
                  <a:schemeClr val="dk1"/>
                </a:solidFill>
              </a:rPr>
              <a:t>IRISS </a:t>
            </a:r>
            <a:r>
              <a:rPr i="1" lang="en-GB" sz="1800">
                <a:solidFill>
                  <a:schemeClr val="dk1"/>
                </a:solidFill>
              </a:rPr>
              <a:t>Chronologies Conversations Podcast –- can be found </a:t>
            </a:r>
            <a:r>
              <a:rPr b="1" i="1" lang="en-GB" sz="1800" u="sng">
                <a:solidFill>
                  <a:schemeClr val="dk1"/>
                </a:solidFill>
                <a:hlinkClick r:id="rId8">
                  <a:extLst>
                    <a:ext uri="{A12FA001-AC4F-418D-AE19-62706E023703}">
                      <ahyp:hlinkClr val="tx"/>
                    </a:ext>
                  </a:extLst>
                </a:hlinkClick>
              </a:rPr>
              <a:t>here</a:t>
            </a:r>
            <a:endParaRPr b="1" i="1" sz="1800">
              <a:solidFill>
                <a:schemeClr val="dk1"/>
              </a:solidFill>
            </a:endParaRPr>
          </a:p>
          <a:p>
            <a:pPr indent="-285750" lvl="0" marL="285750" rtl="0" algn="just">
              <a:lnSpc>
                <a:spcPct val="100000"/>
              </a:lnSpc>
              <a:spcBef>
                <a:spcPts val="1000"/>
              </a:spcBef>
              <a:spcAft>
                <a:spcPts val="0"/>
              </a:spcAft>
              <a:buSzPts val="1800"/>
              <a:buFont typeface="Noto Sans Symbols"/>
              <a:buChar char="▪"/>
            </a:pPr>
            <a:r>
              <a:rPr lang="en-GB" sz="1800">
                <a:solidFill>
                  <a:schemeClr val="dk1"/>
                </a:solidFill>
              </a:rPr>
              <a:t>Mental Welfare Commission, </a:t>
            </a:r>
            <a:r>
              <a:rPr i="1" lang="en-GB" sz="1800">
                <a:solidFill>
                  <a:schemeClr val="dk1"/>
                </a:solidFill>
              </a:rPr>
              <a:t>Investigation into the Death of AB (2020) can be found </a:t>
            </a:r>
            <a:r>
              <a:rPr b="1" i="1" lang="en-GB" sz="1800" u="sng">
                <a:solidFill>
                  <a:schemeClr val="dk1"/>
                </a:solidFill>
                <a:hlinkClick r:id="rId9">
                  <a:extLst>
                    <a:ext uri="{A12FA001-AC4F-418D-AE19-62706E023703}">
                      <ahyp:hlinkClr val="tx"/>
                    </a:ext>
                  </a:extLst>
                </a:hlinkClick>
              </a:rPr>
              <a:t>here</a:t>
            </a:r>
            <a:endParaRPr b="1" sz="1800">
              <a:solidFill>
                <a:schemeClr val="dk1"/>
              </a:solidFill>
            </a:endParaRPr>
          </a:p>
          <a:p>
            <a:pPr indent="-285750" lvl="0" marL="285750" rtl="0" algn="just">
              <a:lnSpc>
                <a:spcPct val="100000"/>
              </a:lnSpc>
              <a:spcBef>
                <a:spcPts val="1000"/>
              </a:spcBef>
              <a:spcAft>
                <a:spcPts val="0"/>
              </a:spcAft>
              <a:buSzPts val="1800"/>
              <a:buFont typeface="Noto Sans Symbols"/>
              <a:buChar char="▪"/>
            </a:pPr>
            <a:r>
              <a:rPr lang="en-GB" sz="1800">
                <a:solidFill>
                  <a:schemeClr val="dk1"/>
                </a:solidFill>
              </a:rPr>
              <a:t>Research in practice (2022) Completing Social Work Chronologies Practice Tool –- can be found </a:t>
            </a:r>
            <a:r>
              <a:rPr b="1" lang="en-GB" sz="1800" u="sng">
                <a:solidFill>
                  <a:srgbClr val="00B0F0"/>
                </a:solidFill>
                <a:hlinkClick r:id="rId10">
                  <a:extLst>
                    <a:ext uri="{A12FA001-AC4F-418D-AE19-62706E023703}">
                      <ahyp:hlinkClr val="tx"/>
                    </a:ext>
                  </a:extLst>
                </a:hlinkClick>
              </a:rPr>
              <a:t>here</a:t>
            </a:r>
            <a:endParaRPr b="1" sz="1800" u="sng">
              <a:solidFill>
                <a:srgbClr val="00B0F0"/>
              </a:solidFill>
              <a:hlinkClick r:id="rId11">
                <a:extLst>
                  <a:ext uri="{A12FA001-AC4F-418D-AE19-62706E023703}">
                    <ahyp:hlinkClr val="tx"/>
                  </a:ext>
                </a:extLst>
              </a:hlinkCli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193" name="Shape 193"/>
        <p:cNvGrpSpPr/>
        <p:nvPr/>
      </p:nvGrpSpPr>
      <p:grpSpPr>
        <a:xfrm>
          <a:off x="0" y="0"/>
          <a:ext cx="0" cy="0"/>
          <a:chOff x="0" y="0"/>
          <a:chExt cx="0" cy="0"/>
        </a:xfrm>
      </p:grpSpPr>
      <p:sp>
        <p:nvSpPr>
          <p:cNvPr id="194" name="Google Shape;194;p2"/>
          <p:cNvSpPr/>
          <p:nvPr/>
        </p:nvSpPr>
        <p:spPr>
          <a:xfrm>
            <a:off x="0" y="0"/>
            <a:ext cx="12191999" cy="6858000"/>
          </a:xfrm>
          <a:prstGeom prst="rect">
            <a:avLst/>
          </a:prstGeom>
          <a:solidFill>
            <a:srgbClr val="C3C7B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195" name="Google Shape;195;p2"/>
          <p:cNvSpPr/>
          <p:nvPr/>
        </p:nvSpPr>
        <p:spPr>
          <a:xfrm>
            <a:off x="-1" y="0"/>
            <a:ext cx="7544653"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196" name="Google Shape;196;p2"/>
          <p:cNvSpPr txBox="1"/>
          <p:nvPr>
            <p:ph type="title"/>
          </p:nvPr>
        </p:nvSpPr>
        <p:spPr>
          <a:xfrm>
            <a:off x="643466" y="643467"/>
            <a:ext cx="6242719" cy="1728044"/>
          </a:xfrm>
          <a:prstGeom prst="rect">
            <a:avLst/>
          </a:prstGeom>
          <a:noFill/>
          <a:ln cap="flat" cmpd="sng" w="9525">
            <a:solidFill>
              <a:schemeClr val="lt1"/>
            </a:solidFill>
            <a:prstDash val="solid"/>
            <a:round/>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chemeClr val="lt1"/>
              </a:buClr>
              <a:buSzPts val="2800"/>
              <a:buFont typeface="Gill Sans"/>
              <a:buNone/>
            </a:pPr>
            <a:r>
              <a:rPr lang="en-GB">
                <a:solidFill>
                  <a:schemeClr val="lt1"/>
                </a:solidFill>
              </a:rPr>
              <a:t>REFLECTIVE SESSION OUTCOMES AND CONTRACTING </a:t>
            </a:r>
            <a:endParaRPr/>
          </a:p>
        </p:txBody>
      </p:sp>
      <p:sp>
        <p:nvSpPr>
          <p:cNvPr id="197" name="Google Shape;197;p2"/>
          <p:cNvSpPr txBox="1"/>
          <p:nvPr>
            <p:ph idx="1" type="body"/>
          </p:nvPr>
        </p:nvSpPr>
        <p:spPr>
          <a:xfrm>
            <a:off x="643467" y="2638044"/>
            <a:ext cx="6242715" cy="3415622"/>
          </a:xfrm>
          <a:prstGeom prst="rect">
            <a:avLst/>
          </a:prstGeom>
          <a:noFill/>
          <a:ln>
            <a:noFill/>
          </a:ln>
        </p:spPr>
        <p:txBody>
          <a:bodyPr anchorCtr="0" anchor="t" bIns="45700" lIns="91425" spcFirstLastPara="1" rIns="91425" wrap="square" tIns="45700">
            <a:normAutofit fontScale="85000" lnSpcReduction="20000"/>
          </a:bodyPr>
          <a:lstStyle/>
          <a:p>
            <a:pPr indent="-228600" lvl="0" marL="400050" rtl="0" algn="l">
              <a:lnSpc>
                <a:spcPct val="100000"/>
              </a:lnSpc>
              <a:spcBef>
                <a:spcPts val="0"/>
              </a:spcBef>
              <a:spcAft>
                <a:spcPts val="0"/>
              </a:spcAft>
              <a:buSzPct val="100000"/>
              <a:buChar char="•"/>
            </a:pPr>
            <a:r>
              <a:rPr lang="en-GB">
                <a:solidFill>
                  <a:schemeClr val="lt1"/>
                </a:solidFill>
              </a:rPr>
              <a:t>Understand the purpose and value of chronologies in social work (what did we learn from the E-learning?)</a:t>
            </a:r>
            <a:endParaRPr/>
          </a:p>
          <a:p>
            <a:pPr indent="-228600" lvl="0" marL="400050" rtl="0" algn="l">
              <a:lnSpc>
                <a:spcPct val="100000"/>
              </a:lnSpc>
              <a:spcBef>
                <a:spcPts val="1000"/>
              </a:spcBef>
              <a:spcAft>
                <a:spcPts val="0"/>
              </a:spcAft>
              <a:buSzPct val="100000"/>
              <a:buChar char="•"/>
            </a:pPr>
            <a:r>
              <a:rPr lang="en-GB">
                <a:solidFill>
                  <a:schemeClr val="lt1"/>
                </a:solidFill>
              </a:rPr>
              <a:t>Reflect on current practice and identify areas for improvement</a:t>
            </a:r>
            <a:endParaRPr/>
          </a:p>
          <a:p>
            <a:pPr indent="-228600" lvl="0" marL="400050" rtl="0" algn="l">
              <a:lnSpc>
                <a:spcPct val="100000"/>
              </a:lnSpc>
              <a:spcBef>
                <a:spcPts val="1000"/>
              </a:spcBef>
              <a:spcAft>
                <a:spcPts val="0"/>
              </a:spcAft>
              <a:buSzPct val="100000"/>
              <a:buChar char="•"/>
            </a:pPr>
            <a:r>
              <a:rPr lang="en-GB">
                <a:solidFill>
                  <a:schemeClr val="lt1"/>
                </a:solidFill>
              </a:rPr>
              <a:t>Explore how chronologies support assessment, planning, and protection</a:t>
            </a:r>
            <a:endParaRPr/>
          </a:p>
          <a:p>
            <a:pPr indent="-228600" lvl="0" marL="400050" rtl="0" algn="l">
              <a:lnSpc>
                <a:spcPct val="100000"/>
              </a:lnSpc>
              <a:spcBef>
                <a:spcPts val="1000"/>
              </a:spcBef>
              <a:spcAft>
                <a:spcPts val="0"/>
              </a:spcAft>
              <a:buSzPct val="100000"/>
              <a:buChar char="•"/>
            </a:pPr>
            <a:r>
              <a:rPr lang="en-GB">
                <a:solidFill>
                  <a:schemeClr val="lt1"/>
                </a:solidFill>
              </a:rPr>
              <a:t>Strengthen skills in compiling, analysing, and using chronologies meaningfully</a:t>
            </a:r>
            <a:endParaRPr/>
          </a:p>
          <a:p>
            <a:pPr indent="-131445" lvl="0" marL="400050" rtl="0" algn="l">
              <a:lnSpc>
                <a:spcPct val="100000"/>
              </a:lnSpc>
              <a:spcBef>
                <a:spcPts val="1000"/>
              </a:spcBef>
              <a:spcAft>
                <a:spcPts val="0"/>
              </a:spcAft>
              <a:buSzPct val="100000"/>
              <a:buNone/>
            </a:pPr>
            <a:r>
              <a:t/>
            </a:r>
            <a:endParaRPr>
              <a:solidFill>
                <a:schemeClr val="lt1"/>
              </a:solidFill>
            </a:endParaRPr>
          </a:p>
          <a:p>
            <a:pPr indent="-285750" lvl="0" marL="457200" rtl="0" algn="l">
              <a:lnSpc>
                <a:spcPct val="100000"/>
              </a:lnSpc>
              <a:spcBef>
                <a:spcPts val="1000"/>
              </a:spcBef>
              <a:spcAft>
                <a:spcPts val="0"/>
              </a:spcAft>
              <a:buSzPct val="100000"/>
              <a:buFont typeface="Noto Sans Symbols"/>
              <a:buChar char="⮚"/>
            </a:pPr>
            <a:r>
              <a:rPr lang="en-GB">
                <a:solidFill>
                  <a:schemeClr val="lt1"/>
                </a:solidFill>
              </a:rPr>
              <a:t>1.5-2 hour Session</a:t>
            </a:r>
            <a:endParaRPr/>
          </a:p>
          <a:p>
            <a:pPr indent="-285750" lvl="0" marL="457200" rtl="0" algn="l">
              <a:lnSpc>
                <a:spcPct val="100000"/>
              </a:lnSpc>
              <a:spcBef>
                <a:spcPts val="1000"/>
              </a:spcBef>
              <a:spcAft>
                <a:spcPts val="0"/>
              </a:spcAft>
              <a:buSzPct val="100000"/>
              <a:buFont typeface="Noto Sans Symbols"/>
              <a:buChar char="⮚"/>
            </a:pPr>
            <a:r>
              <a:rPr lang="en-GB">
                <a:solidFill>
                  <a:schemeClr val="lt1"/>
                </a:solidFill>
              </a:rPr>
              <a:t>Safe and Brave Space – there is no wrong answers, however, we respect each others' opinions and ask questions to understand each others perspectives</a:t>
            </a:r>
            <a:endParaRPr/>
          </a:p>
          <a:p>
            <a:pPr indent="-285750" lvl="0" marL="457200" rtl="0" algn="l">
              <a:lnSpc>
                <a:spcPct val="100000"/>
              </a:lnSpc>
              <a:spcBef>
                <a:spcPts val="1000"/>
              </a:spcBef>
              <a:spcAft>
                <a:spcPts val="0"/>
              </a:spcAft>
              <a:buSzPct val="100000"/>
              <a:buFont typeface="Noto Sans Symbols"/>
              <a:buChar char="⮚"/>
            </a:pPr>
            <a:r>
              <a:rPr lang="en-GB">
                <a:solidFill>
                  <a:schemeClr val="lt1"/>
                </a:solidFill>
              </a:rPr>
              <a:t>Anything Else?</a:t>
            </a:r>
            <a:endParaRPr/>
          </a:p>
          <a:p>
            <a:pPr indent="-131445" lvl="0" marL="228600" rtl="0" algn="l">
              <a:lnSpc>
                <a:spcPct val="100000"/>
              </a:lnSpc>
              <a:spcBef>
                <a:spcPts val="1000"/>
              </a:spcBef>
              <a:spcAft>
                <a:spcPts val="0"/>
              </a:spcAft>
              <a:buSzPct val="100000"/>
              <a:buNone/>
            </a:pPr>
            <a:r>
              <a:t/>
            </a:r>
            <a:endParaRPr>
              <a:solidFill>
                <a:schemeClr val="lt1"/>
              </a:solidFill>
            </a:endParaRPr>
          </a:p>
          <a:p>
            <a:pPr indent="-131445" lvl="0" marL="228600" rtl="0" algn="l">
              <a:lnSpc>
                <a:spcPct val="100000"/>
              </a:lnSpc>
              <a:spcBef>
                <a:spcPts val="1000"/>
              </a:spcBef>
              <a:spcAft>
                <a:spcPts val="0"/>
              </a:spcAft>
              <a:buSzPct val="100000"/>
              <a:buNone/>
            </a:pPr>
            <a:r>
              <a:t/>
            </a:r>
            <a:endParaRPr>
              <a:solidFill>
                <a:schemeClr val="lt1"/>
              </a:solidFill>
            </a:endParaRPr>
          </a:p>
        </p:txBody>
      </p:sp>
      <p:pic>
        <p:nvPicPr>
          <p:cNvPr descr="Purpose icon" id="198" name="Google Shape;198;p2"/>
          <p:cNvPicPr preferRelativeResize="0"/>
          <p:nvPr/>
        </p:nvPicPr>
        <p:blipFill rotWithShape="1">
          <a:blip r:embed="rId3">
            <a:alphaModFix/>
          </a:blip>
          <a:srcRect b="0" l="0" r="0" t="0"/>
          <a:stretch/>
        </p:blipFill>
        <p:spPr>
          <a:xfrm>
            <a:off x="8119870" y="1614253"/>
            <a:ext cx="3428662" cy="342866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
          <p:cNvSpPr txBox="1"/>
          <p:nvPr>
            <p:ph type="title"/>
          </p:nvPr>
        </p:nvSpPr>
        <p:spPr>
          <a:xfrm>
            <a:off x="1558946" y="1007099"/>
            <a:ext cx="10126752"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WHAT DO YOU FEEL ABOUT CHRONOLOGIES PRACTICE JUST NOW? </a:t>
            </a:r>
            <a:endParaRPr/>
          </a:p>
        </p:txBody>
      </p:sp>
      <p:sp>
        <p:nvSpPr>
          <p:cNvPr id="205" name="Google Shape;205;p3"/>
          <p:cNvSpPr txBox="1"/>
          <p:nvPr>
            <p:ph idx="1" type="body"/>
          </p:nvPr>
        </p:nvSpPr>
        <p:spPr>
          <a:xfrm>
            <a:off x="3904753" y="2375791"/>
            <a:ext cx="4698358" cy="2350295"/>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lang="en-GB"/>
              <a:t>Five-minute table discussion and feedback to the wider group.</a:t>
            </a:r>
            <a:endParaRPr/>
          </a:p>
          <a:p>
            <a:pPr indent="0" lvl="0" marL="0" rtl="0" algn="l">
              <a:lnSpc>
                <a:spcPct val="100000"/>
              </a:lnSpc>
              <a:spcBef>
                <a:spcPts val="1000"/>
              </a:spcBef>
              <a:spcAft>
                <a:spcPts val="0"/>
              </a:spcAft>
              <a:buSzPts val="1800"/>
              <a:buNone/>
            </a:pPr>
            <a:r>
              <a:t/>
            </a:r>
            <a:endParaRPr/>
          </a:p>
          <a:p>
            <a:pPr indent="-342900" lvl="0" marL="342900" rtl="0" algn="l">
              <a:lnSpc>
                <a:spcPct val="100000"/>
              </a:lnSpc>
              <a:spcBef>
                <a:spcPts val="1000"/>
              </a:spcBef>
              <a:spcAft>
                <a:spcPts val="0"/>
              </a:spcAft>
              <a:buClr>
                <a:srgbClr val="000000"/>
              </a:buClr>
              <a:buSzPts val="1800"/>
              <a:buFont typeface="Gill Sans"/>
              <a:buAutoNum type="arabicParenR"/>
            </a:pPr>
            <a:r>
              <a:rPr b="1" lang="en-GB"/>
              <a:t>How often are they completed?</a:t>
            </a:r>
            <a:endParaRPr/>
          </a:p>
          <a:p>
            <a:pPr indent="-342900" lvl="0" marL="342900" rtl="0" algn="l">
              <a:lnSpc>
                <a:spcPct val="100000"/>
              </a:lnSpc>
              <a:spcBef>
                <a:spcPts val="1000"/>
              </a:spcBef>
              <a:spcAft>
                <a:spcPts val="0"/>
              </a:spcAft>
              <a:buClr>
                <a:srgbClr val="000000"/>
              </a:buClr>
              <a:buSzPts val="1800"/>
              <a:buFont typeface="Gill Sans"/>
              <a:buAutoNum type="arabicParenR"/>
            </a:pPr>
            <a:r>
              <a:rPr b="1" lang="en-GB"/>
              <a:t>Why are they not completed – What gets in the way</a:t>
            </a:r>
            <a:endParaRPr/>
          </a:p>
          <a:p>
            <a:pPr indent="0" lvl="0" marL="0" rtl="0" algn="l">
              <a:lnSpc>
                <a:spcPct val="100000"/>
              </a:lnSpc>
              <a:spcBef>
                <a:spcPts val="1000"/>
              </a:spcBef>
              <a:spcAft>
                <a:spcPts val="0"/>
              </a:spcAft>
              <a:buClr>
                <a:srgbClr val="000000"/>
              </a:buClr>
              <a:buSzPts val="1800"/>
              <a:buNone/>
            </a:pPr>
            <a:r>
              <a:t/>
            </a:r>
            <a:endParaRPr b="1"/>
          </a:p>
          <a:p>
            <a:pPr indent="-114300" lvl="0" marL="228600" rtl="0" algn="l">
              <a:lnSpc>
                <a:spcPct val="100000"/>
              </a:lnSpc>
              <a:spcBef>
                <a:spcPts val="1000"/>
              </a:spcBef>
              <a:spcAft>
                <a:spcPts val="0"/>
              </a:spcAft>
              <a:buSzPts val="1800"/>
              <a:buNone/>
            </a:pPr>
            <a:r>
              <a:t/>
            </a:r>
            <a:endParaRPr/>
          </a:p>
        </p:txBody>
      </p:sp>
      <p:pic>
        <p:nvPicPr>
          <p:cNvPr descr="Learning icon" id="206" name="Google Shape;206;p3"/>
          <p:cNvPicPr preferRelativeResize="0"/>
          <p:nvPr/>
        </p:nvPicPr>
        <p:blipFill rotWithShape="1">
          <a:blip r:embed="rId3">
            <a:alphaModFix/>
          </a:blip>
          <a:srcRect b="0" l="0" r="0" t="0"/>
          <a:stretch/>
        </p:blipFill>
        <p:spPr>
          <a:xfrm>
            <a:off x="118946" y="613889"/>
            <a:ext cx="1440000" cy="1440000"/>
          </a:xfrm>
          <a:prstGeom prst="rect">
            <a:avLst/>
          </a:prstGeom>
          <a:noFill/>
          <a:ln>
            <a:noFill/>
          </a:ln>
        </p:spPr>
      </p:pic>
      <p:sp>
        <p:nvSpPr>
          <p:cNvPr id="207" name="Google Shape;207;p3"/>
          <p:cNvSpPr txBox="1"/>
          <p:nvPr/>
        </p:nvSpPr>
        <p:spPr>
          <a:xfrm>
            <a:off x="1245997" y="5047988"/>
            <a:ext cx="10015870" cy="1477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1" lang="en-GB" sz="1800" u="none" cap="none" strike="noStrike">
                <a:solidFill>
                  <a:schemeClr val="dk1"/>
                </a:solidFill>
                <a:latin typeface="Gill Sans"/>
                <a:ea typeface="Gill Sans"/>
                <a:cs typeface="Gill Sans"/>
                <a:sym typeface="Gill Sans"/>
              </a:rPr>
              <a:t>We could spend a lot of time discussing the difficulties or challenges; however, chronologies are an important part of our practice – we </a:t>
            </a:r>
            <a:r>
              <a:rPr b="1" i="1" lang="en-GB" sz="1800" u="sng" cap="none" strike="noStrike">
                <a:solidFill>
                  <a:srgbClr val="00B050"/>
                </a:solidFill>
                <a:latin typeface="Gill Sans"/>
                <a:ea typeface="Gill Sans"/>
                <a:cs typeface="Gill Sans"/>
                <a:sym typeface="Gill Sans"/>
              </a:rPr>
              <a:t>must</a:t>
            </a:r>
            <a:r>
              <a:rPr b="0" i="1" lang="en-GB" sz="1800" u="none" cap="none" strike="noStrike">
                <a:solidFill>
                  <a:schemeClr val="dk1"/>
                </a:solidFill>
                <a:latin typeface="Gill Sans"/>
                <a:ea typeface="Gill Sans"/>
                <a:cs typeface="Gill Sans"/>
                <a:sym typeface="Gill Sans"/>
              </a:rPr>
              <a:t> do them – let us use this session to impact our practice, focus on the good and change what we can, for the better. </a:t>
            </a:r>
            <a:endParaRPr/>
          </a:p>
          <a:p>
            <a:pPr indent="0" lvl="0" marL="0" marR="0" rtl="0" algn="l">
              <a:spcBef>
                <a:spcPts val="0"/>
              </a:spcBef>
              <a:spcAft>
                <a:spcPts val="0"/>
              </a:spcAft>
              <a:buNone/>
            </a:pPr>
            <a:r>
              <a:t/>
            </a:r>
            <a:endParaRPr i="1" sz="1800">
              <a:solidFill>
                <a:schemeClr val="dk1"/>
              </a:solidFill>
              <a:latin typeface="Gill Sans"/>
              <a:ea typeface="Gill Sans"/>
              <a:cs typeface="Gill Sans"/>
              <a:sym typeface="Gill Sans"/>
            </a:endParaRPr>
          </a:p>
          <a:p>
            <a:pPr indent="0" lvl="0" marL="0" marR="0" rtl="0" algn="l">
              <a:spcBef>
                <a:spcPts val="0"/>
              </a:spcBef>
              <a:spcAft>
                <a:spcPts val="0"/>
              </a:spcAft>
              <a:buNone/>
            </a:pPr>
            <a:r>
              <a:rPr i="1" lang="en-GB" sz="1800">
                <a:solidFill>
                  <a:schemeClr val="dk1"/>
                </a:solidFill>
                <a:latin typeface="Gill Sans"/>
                <a:ea typeface="Gill Sans"/>
                <a:cs typeface="Gill Sans"/>
                <a:sym typeface="Gill Sans"/>
              </a:rPr>
              <a:t>What do you think the current figures are like in Dundee for Chronologies across Adult and Children Services?</a:t>
            </a:r>
            <a:endParaRPr/>
          </a:p>
        </p:txBody>
      </p:sp>
      <p:pic>
        <p:nvPicPr>
          <p:cNvPr descr="Information with solid fill" id="208" name="Google Shape;208;p3"/>
          <p:cNvPicPr preferRelativeResize="0"/>
          <p:nvPr/>
        </p:nvPicPr>
        <p:blipFill rotWithShape="1">
          <a:blip r:embed="rId4">
            <a:alphaModFix/>
          </a:blip>
          <a:srcRect b="0" l="0" r="0" t="0"/>
          <a:stretch/>
        </p:blipFill>
        <p:spPr>
          <a:xfrm>
            <a:off x="723014" y="4986670"/>
            <a:ext cx="522983" cy="522983"/>
          </a:xfrm>
          <a:prstGeom prst="rect">
            <a:avLst/>
          </a:prstGeom>
          <a:noFill/>
          <a:ln>
            <a:noFill/>
          </a:ln>
        </p:spPr>
      </p:pic>
      <p:pic>
        <p:nvPicPr>
          <p:cNvPr descr="Chat with solid fill" id="209" name="Google Shape;209;p3"/>
          <p:cNvPicPr preferRelativeResize="0"/>
          <p:nvPr/>
        </p:nvPicPr>
        <p:blipFill rotWithShape="1">
          <a:blip r:embed="rId5">
            <a:alphaModFix/>
          </a:blip>
          <a:srcRect b="0" l="0" r="0" t="0"/>
          <a:stretch/>
        </p:blipFill>
        <p:spPr>
          <a:xfrm>
            <a:off x="2271045" y="2250303"/>
            <a:ext cx="914400" cy="914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4"/>
          <p:cNvSpPr txBox="1"/>
          <p:nvPr>
            <p:ph type="title"/>
          </p:nvPr>
        </p:nvSpPr>
        <p:spPr>
          <a:xfrm>
            <a:off x="2088401" y="406371"/>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DEFINITION</a:t>
            </a:r>
            <a:endParaRPr/>
          </a:p>
        </p:txBody>
      </p:sp>
      <p:pic>
        <p:nvPicPr>
          <p:cNvPr descr="Learning icon" id="216" name="Google Shape;216;p4"/>
          <p:cNvPicPr preferRelativeResize="0"/>
          <p:nvPr/>
        </p:nvPicPr>
        <p:blipFill rotWithShape="1">
          <a:blip r:embed="rId3">
            <a:alphaModFix/>
          </a:blip>
          <a:srcRect b="0" l="0" r="0" t="0"/>
          <a:stretch/>
        </p:blipFill>
        <p:spPr>
          <a:xfrm>
            <a:off x="574915" y="280731"/>
            <a:ext cx="1440000" cy="1440000"/>
          </a:xfrm>
          <a:prstGeom prst="rect">
            <a:avLst/>
          </a:prstGeom>
          <a:noFill/>
          <a:ln>
            <a:noFill/>
          </a:ln>
        </p:spPr>
      </p:pic>
      <p:sp>
        <p:nvSpPr>
          <p:cNvPr id="217" name="Google Shape;217;p4"/>
          <p:cNvSpPr txBox="1"/>
          <p:nvPr/>
        </p:nvSpPr>
        <p:spPr>
          <a:xfrm>
            <a:off x="3427340" y="6174954"/>
            <a:ext cx="61722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Gill Sans"/>
                <a:ea typeface="Gill Sans"/>
                <a:cs typeface="Gill Sans"/>
                <a:sym typeface="Gill Sans"/>
              </a:rPr>
              <a:t>Group discussion: “What makes a good chronology?” (5 Mins)</a:t>
            </a:r>
            <a:endParaRPr/>
          </a:p>
        </p:txBody>
      </p:sp>
      <p:pic>
        <p:nvPicPr>
          <p:cNvPr descr="Chat with solid fill" id="218" name="Google Shape;218;p4"/>
          <p:cNvPicPr preferRelativeResize="0"/>
          <p:nvPr/>
        </p:nvPicPr>
        <p:blipFill rotWithShape="1">
          <a:blip r:embed="rId4">
            <a:alphaModFix/>
          </a:blip>
          <a:srcRect b="0" l="0" r="0" t="0"/>
          <a:stretch/>
        </p:blipFill>
        <p:spPr>
          <a:xfrm>
            <a:off x="2387394" y="5940470"/>
            <a:ext cx="914400" cy="914400"/>
          </a:xfrm>
          <a:prstGeom prst="rect">
            <a:avLst/>
          </a:prstGeom>
          <a:noFill/>
          <a:ln>
            <a:noFill/>
          </a:ln>
        </p:spPr>
      </p:pic>
      <p:sp>
        <p:nvSpPr>
          <p:cNvPr id="219" name="Google Shape;219;p4"/>
          <p:cNvSpPr txBox="1"/>
          <p:nvPr>
            <p:ph idx="1" type="body"/>
          </p:nvPr>
        </p:nvSpPr>
        <p:spPr>
          <a:xfrm>
            <a:off x="574915" y="2053890"/>
            <a:ext cx="10756700" cy="388658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100000"/>
              </a:lnSpc>
              <a:spcBef>
                <a:spcPts val="0"/>
              </a:spcBef>
              <a:spcAft>
                <a:spcPts val="0"/>
              </a:spcAft>
              <a:buSzPct val="100000"/>
              <a:buNone/>
            </a:pPr>
            <a:r>
              <a:rPr lang="en-GB" sz="2300"/>
              <a:t>A </a:t>
            </a:r>
            <a:r>
              <a:rPr b="1" lang="en-GB" sz="2300"/>
              <a:t>chronology</a:t>
            </a:r>
            <a:r>
              <a:rPr lang="en-GB" sz="2300"/>
              <a:t> is a </a:t>
            </a:r>
            <a:r>
              <a:rPr b="1" lang="en-GB" sz="2300"/>
              <a:t>succinct, sequential record of significant events</a:t>
            </a:r>
            <a:r>
              <a:rPr lang="en-GB" sz="2300"/>
              <a:t> in a person’s life, compiled to support understanding, assessment, and decision-making. It is not a case record but a </a:t>
            </a:r>
            <a:r>
              <a:rPr b="1" lang="en-GB" sz="2300"/>
              <a:t>summary timeline</a:t>
            </a:r>
            <a:r>
              <a:rPr lang="en-GB" sz="2300"/>
              <a:t> that helps practitioners identify patterns, risks, and changes over time.</a:t>
            </a:r>
            <a:endParaRPr/>
          </a:p>
          <a:p>
            <a:pPr indent="0" lvl="0" marL="0" rtl="0" algn="l">
              <a:lnSpc>
                <a:spcPct val="100000"/>
              </a:lnSpc>
              <a:spcBef>
                <a:spcPts val="1000"/>
              </a:spcBef>
              <a:spcAft>
                <a:spcPts val="0"/>
              </a:spcAft>
              <a:buSzPct val="100000"/>
              <a:buNone/>
            </a:pPr>
            <a:r>
              <a:rPr lang="en-GB" sz="2300"/>
              <a:t>Chronologies:</a:t>
            </a:r>
            <a:endParaRPr/>
          </a:p>
          <a:p>
            <a:pPr indent="-228631" lvl="0" marL="228600" rtl="0" algn="l">
              <a:lnSpc>
                <a:spcPct val="100000"/>
              </a:lnSpc>
              <a:spcBef>
                <a:spcPts val="1000"/>
              </a:spcBef>
              <a:spcAft>
                <a:spcPts val="0"/>
              </a:spcAft>
              <a:buSzPct val="100000"/>
              <a:buChar char="•"/>
            </a:pPr>
            <a:r>
              <a:rPr b="1" lang="en-GB" sz="2300"/>
              <a:t>Organise key events</a:t>
            </a:r>
            <a:r>
              <a:rPr lang="en-GB" sz="2300"/>
              <a:t> in date order to provide a clear picture of a person’s circumstances</a:t>
            </a:r>
            <a:endParaRPr/>
          </a:p>
          <a:p>
            <a:pPr indent="-228631" lvl="0" marL="228600" rtl="0" algn="l">
              <a:lnSpc>
                <a:spcPct val="100000"/>
              </a:lnSpc>
              <a:spcBef>
                <a:spcPts val="1000"/>
              </a:spcBef>
              <a:spcAft>
                <a:spcPts val="0"/>
              </a:spcAft>
              <a:buSzPct val="100000"/>
              <a:buChar char="•"/>
            </a:pPr>
            <a:r>
              <a:rPr b="1" lang="en-GB" sz="2300"/>
              <a:t>Support analysis</a:t>
            </a:r>
            <a:r>
              <a:rPr lang="en-GB" sz="2300"/>
              <a:t> by highlighting trends, gaps, and turning points</a:t>
            </a:r>
            <a:endParaRPr/>
          </a:p>
          <a:p>
            <a:pPr indent="-228631" lvl="0" marL="228600" rtl="0" algn="l">
              <a:lnSpc>
                <a:spcPct val="100000"/>
              </a:lnSpc>
              <a:spcBef>
                <a:spcPts val="1000"/>
              </a:spcBef>
              <a:spcAft>
                <a:spcPts val="0"/>
              </a:spcAft>
              <a:buSzPct val="100000"/>
              <a:buChar char="•"/>
            </a:pPr>
            <a:r>
              <a:rPr b="1" lang="en-GB" sz="2300"/>
              <a:t>Aid communication</a:t>
            </a:r>
            <a:r>
              <a:rPr lang="en-GB" sz="2300"/>
              <a:t> across agencies and with individuals and families</a:t>
            </a:r>
            <a:endParaRPr/>
          </a:p>
          <a:p>
            <a:pPr indent="-228631" lvl="0" marL="228600" rtl="0" algn="l">
              <a:lnSpc>
                <a:spcPct val="100000"/>
              </a:lnSpc>
              <a:spcBef>
                <a:spcPts val="1000"/>
              </a:spcBef>
              <a:spcAft>
                <a:spcPts val="0"/>
              </a:spcAft>
              <a:buSzPct val="100000"/>
              <a:buChar char="•"/>
            </a:pPr>
            <a:r>
              <a:rPr b="1" lang="en-GB" sz="2300"/>
              <a:t>Promote engagement</a:t>
            </a:r>
            <a:r>
              <a:rPr lang="en-GB" sz="2300"/>
              <a:t> and reflection, especially when used in a trauma-informed way</a:t>
            </a:r>
            <a:endParaRPr/>
          </a:p>
          <a:p>
            <a:pPr indent="-228631" lvl="0" marL="228600" rtl="0" algn="l">
              <a:lnSpc>
                <a:spcPct val="100000"/>
              </a:lnSpc>
              <a:spcBef>
                <a:spcPts val="1000"/>
              </a:spcBef>
              <a:spcAft>
                <a:spcPts val="0"/>
              </a:spcAft>
              <a:buSzPct val="100000"/>
              <a:buChar char="•"/>
            </a:pPr>
            <a:r>
              <a:rPr lang="en-GB" sz="2300"/>
              <a:t>Can be </a:t>
            </a:r>
            <a:r>
              <a:rPr b="1" lang="en-GB" sz="2300"/>
              <a:t>single-agency or multi-agency</a:t>
            </a:r>
            <a:r>
              <a:rPr lang="en-GB" sz="2300"/>
              <a:t>, depending on the context and involvement</a:t>
            </a:r>
            <a:endParaRPr/>
          </a:p>
          <a:p>
            <a:pPr indent="-228631" lvl="0" marL="228600" rtl="0" algn="l">
              <a:lnSpc>
                <a:spcPct val="100000"/>
              </a:lnSpc>
              <a:spcBef>
                <a:spcPts val="1000"/>
              </a:spcBef>
              <a:spcAft>
                <a:spcPts val="0"/>
              </a:spcAft>
              <a:buSzPct val="100000"/>
              <a:buChar char="•"/>
            </a:pPr>
            <a:r>
              <a:rPr lang="en-GB" sz="2300"/>
              <a:t>They are dynamic tools that </a:t>
            </a:r>
            <a:r>
              <a:rPr lang="en-GB" sz="2300">
                <a:highlight>
                  <a:srgbClr val="FFFF00"/>
                </a:highlight>
              </a:rPr>
              <a:t>r</a:t>
            </a:r>
            <a:r>
              <a:rPr lang="en-GB" sz="2300">
                <a:solidFill>
                  <a:schemeClr val="dk1"/>
                </a:solidFill>
                <a:highlight>
                  <a:srgbClr val="FFFF00"/>
                </a:highlight>
              </a:rPr>
              <a:t>equire regular review and updating,</a:t>
            </a:r>
            <a:r>
              <a:rPr lang="en-GB" sz="2300"/>
              <a:t> and their quality depends on professional judgement about what events are truly significant </a:t>
            </a:r>
            <a:endParaRPr/>
          </a:p>
          <a:p>
            <a:pPr indent="0" lvl="0" marL="0" rtl="0" algn="l">
              <a:lnSpc>
                <a:spcPct val="100000"/>
              </a:lnSpc>
              <a:spcBef>
                <a:spcPts val="1000"/>
              </a:spcBef>
              <a:spcAft>
                <a:spcPts val="0"/>
              </a:spcAft>
              <a:buSzPct val="100000"/>
              <a:buNone/>
            </a:pPr>
            <a:r>
              <a:rPr i="1" lang="en-GB" sz="2300"/>
              <a:t>(adapted from IRISS 2024)</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5"/>
          <p:cNvSpPr txBox="1"/>
          <p:nvPr/>
        </p:nvSpPr>
        <p:spPr>
          <a:xfrm>
            <a:off x="1316984" y="1283546"/>
            <a:ext cx="5715917" cy="39140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None/>
            </a:pPr>
            <a:r>
              <a:rPr lang="en-GB" sz="1600">
                <a:solidFill>
                  <a:srgbClr val="404040"/>
                </a:solidFill>
                <a:latin typeface="Gill Sans"/>
                <a:ea typeface="Gill Sans"/>
                <a:cs typeface="Gill Sans"/>
                <a:sym typeface="Gill Sans"/>
              </a:rPr>
              <a:t>We could turn chronologies on its head, and perhaps see chronologies as the start of our assessments – the basis for our understanding of the person we are working with – some practitioners identify the values of chronology work;</a:t>
            </a:r>
            <a:endParaRPr/>
          </a:p>
          <a:p>
            <a:pPr indent="101600" lvl="0" marL="0" marR="0" rtl="0" algn="l">
              <a:lnSpc>
                <a:spcPct val="90000"/>
              </a:lnSpc>
              <a:spcBef>
                <a:spcPts val="1000"/>
              </a:spcBef>
              <a:spcAft>
                <a:spcPts val="0"/>
              </a:spcAft>
              <a:buClr>
                <a:schemeClr val="accent2"/>
              </a:buClr>
              <a:buSzPts val="1600"/>
              <a:buFont typeface="Arial"/>
              <a:buNone/>
            </a:pPr>
            <a:r>
              <a:t/>
            </a:r>
            <a:endParaRPr sz="1600">
              <a:solidFill>
                <a:srgbClr val="404040"/>
              </a:solidFill>
              <a:latin typeface="Gill Sans"/>
              <a:ea typeface="Gill Sans"/>
              <a:cs typeface="Gill Sans"/>
              <a:sym typeface="Gill Sans"/>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Avoids person being re-traumatized having to re-tell their story</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Avoid risks and strengths being misunderstood or not being recognised at all</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Supports participation and can get a deeper understanding of events from the persons perspective</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It's an analytical tool</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highlight protective factors</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show trends or patterns</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show what has been tried already and avoids bias</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help manage power imbalances and understand perspectives between the person and professionals</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save time by understanding what has worked in the past and why</a:t>
            </a:r>
            <a:endParaRPr/>
          </a:p>
          <a:p>
            <a:pPr indent="-285750" lvl="0" marL="342900" marR="0" rtl="0" algn="l">
              <a:lnSpc>
                <a:spcPct val="90000"/>
              </a:lnSpc>
              <a:spcBef>
                <a:spcPts val="1000"/>
              </a:spcBef>
              <a:spcAft>
                <a:spcPts val="0"/>
              </a:spcAft>
              <a:buClr>
                <a:schemeClr val="accent2"/>
              </a:buClr>
              <a:buSzPts val="1600"/>
              <a:buFont typeface="Arial"/>
              <a:buChar char="•"/>
            </a:pPr>
            <a:r>
              <a:rPr b="1" i="1" lang="en-GB" sz="1600">
                <a:solidFill>
                  <a:srgbClr val="404040"/>
                </a:solidFill>
                <a:latin typeface="Gill Sans"/>
                <a:ea typeface="Gill Sans"/>
                <a:cs typeface="Gill Sans"/>
                <a:sym typeface="Gill Sans"/>
              </a:rPr>
              <a:t>Can enable people by them being fully involved in the process and the solutions</a:t>
            </a:r>
            <a:endParaRPr/>
          </a:p>
        </p:txBody>
      </p:sp>
      <p:sp>
        <p:nvSpPr>
          <p:cNvPr id="225" name="Google Shape;225;p5"/>
          <p:cNvSpPr/>
          <p:nvPr/>
        </p:nvSpPr>
        <p:spPr>
          <a:xfrm>
            <a:off x="7720168" y="1586484"/>
            <a:ext cx="3685032" cy="3685032"/>
          </a:xfrm>
          <a:prstGeom prst="ellipse">
            <a:avLst/>
          </a:prstGeom>
          <a:solidFill>
            <a:schemeClr val="accent2"/>
          </a:solidFill>
          <a:ln>
            <a:noFill/>
          </a:ln>
        </p:spPr>
        <p:txBody>
          <a:bodyPr anchorCtr="0" anchor="ctr" bIns="182875" lIns="182875" spcFirstLastPara="1" rIns="182875" wrap="square" tIns="182875">
            <a:normAutofit/>
          </a:bodyPr>
          <a:lstStyle/>
          <a:p>
            <a:pPr indent="0" lvl="0" marL="0" marR="0" rtl="0" algn="ctr">
              <a:lnSpc>
                <a:spcPct val="90000"/>
              </a:lnSpc>
              <a:spcBef>
                <a:spcPts val="0"/>
              </a:spcBef>
              <a:spcAft>
                <a:spcPts val="0"/>
              </a:spcAft>
              <a:buNone/>
            </a:pPr>
            <a:r>
              <a:rPr lang="en-GB" sz="1800" cap="none">
                <a:solidFill>
                  <a:srgbClr val="FFFFFF"/>
                </a:solidFill>
                <a:latin typeface="Gill Sans"/>
                <a:ea typeface="Gill Sans"/>
                <a:cs typeface="Gill Sans"/>
                <a:sym typeface="Gill Sans"/>
              </a:rPr>
              <a:t>THE VALUE OF THE CHRONOLOGIES </a:t>
            </a:r>
            <a:endParaRPr/>
          </a:p>
          <a:p>
            <a:pPr indent="0" lvl="0" marL="0" marR="0" rtl="0" algn="ctr">
              <a:lnSpc>
                <a:spcPct val="90000"/>
              </a:lnSpc>
              <a:spcBef>
                <a:spcPts val="600"/>
              </a:spcBef>
              <a:spcAft>
                <a:spcPts val="0"/>
              </a:spcAft>
              <a:buNone/>
            </a:pPr>
            <a:r>
              <a:rPr lang="en-GB" sz="1800" cap="none">
                <a:solidFill>
                  <a:srgbClr val="FFFFFF"/>
                </a:solidFill>
                <a:latin typeface="Gill Sans"/>
                <a:ea typeface="Gill Sans"/>
                <a:cs typeface="Gill Sans"/>
                <a:sym typeface="Gill Sans"/>
              </a:rPr>
              <a:t>(FROM THE  PRACTITIONER LENS)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230" name="Shape 230"/>
        <p:cNvGrpSpPr/>
        <p:nvPr/>
      </p:nvGrpSpPr>
      <p:grpSpPr>
        <a:xfrm>
          <a:off x="0" y="0"/>
          <a:ext cx="0" cy="0"/>
          <a:chOff x="0" y="0"/>
          <a:chExt cx="0" cy="0"/>
        </a:xfrm>
      </p:grpSpPr>
      <p:sp>
        <p:nvSpPr>
          <p:cNvPr id="231" name="Google Shape;231;p6"/>
          <p:cNvSpPr/>
          <p:nvPr/>
        </p:nvSpPr>
        <p:spPr>
          <a:xfrm>
            <a:off x="1" y="0"/>
            <a:ext cx="3070172"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32" name="Google Shape;232;p6"/>
          <p:cNvSpPr/>
          <p:nvPr/>
        </p:nvSpPr>
        <p:spPr>
          <a:xfrm>
            <a:off x="3070172" y="0"/>
            <a:ext cx="9121828" cy="6858000"/>
          </a:xfrm>
          <a:prstGeom prst="rect">
            <a:avLst/>
          </a:prstGeom>
          <a:solidFill>
            <a:srgbClr val="C3C7B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33" name="Google Shape;233;p6"/>
          <p:cNvSpPr/>
          <p:nvPr/>
        </p:nvSpPr>
        <p:spPr>
          <a:xfrm>
            <a:off x="1117423" y="1443035"/>
            <a:ext cx="3971932" cy="3971930"/>
          </a:xfrm>
          <a:prstGeom prst="ellipse">
            <a:avLst/>
          </a:prstGeom>
          <a:solidFill>
            <a:srgbClr val="FFFFFF"/>
          </a:solidFill>
          <a:ln cap="flat" cmpd="sng" w="31750">
            <a:solidFill>
              <a:srgbClr val="6B88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34" name="Google Shape;234;p6"/>
          <p:cNvSpPr txBox="1"/>
          <p:nvPr/>
        </p:nvSpPr>
        <p:spPr>
          <a:xfrm>
            <a:off x="5591695" y="1402080"/>
            <a:ext cx="5320696" cy="4053840"/>
          </a:xfrm>
          <a:prstGeom prst="rect">
            <a:avLst/>
          </a:prstGeom>
          <a:noFill/>
          <a:ln>
            <a:noFill/>
          </a:ln>
        </p:spPr>
        <p:txBody>
          <a:bodyPr anchorCtr="0" anchor="ctr" bIns="45700" lIns="91425" spcFirstLastPara="1" rIns="91425" wrap="square" tIns="45700">
            <a:normAutofit/>
          </a:bodyPr>
          <a:lstStyle/>
          <a:p>
            <a:pPr indent="0" lvl="0" marL="0" marR="0" rtl="0" algn="l">
              <a:spcBef>
                <a:spcPts val="0"/>
              </a:spcBef>
              <a:spcAft>
                <a:spcPts val="0"/>
              </a:spcAft>
              <a:buNone/>
            </a:pPr>
            <a:r>
              <a:rPr b="1" lang="en-GB" sz="1800">
                <a:solidFill>
                  <a:srgbClr val="262626"/>
                </a:solidFill>
                <a:latin typeface="Gill Sans"/>
                <a:ea typeface="Gill Sans"/>
                <a:cs typeface="Gill Sans"/>
                <a:sym typeface="Gill Sans"/>
              </a:rPr>
              <a:t>“</a:t>
            </a:r>
            <a:r>
              <a:rPr lang="en-GB" sz="1800">
                <a:solidFill>
                  <a:srgbClr val="262626"/>
                </a:solidFill>
                <a:latin typeface="Gill Sans"/>
                <a:ea typeface="Gill Sans"/>
                <a:cs typeface="Gill Sans"/>
                <a:sym typeface="Gill Sans"/>
              </a:rPr>
              <a:t>Sharing and exploring chronologies can support people to understand what has happened in their lives, to appreciate and validate the family’s position and what the family think might help. …... Co-producing chronologies with family members can also build their self-efficacy and promote their position as experts in their own lives”. </a:t>
            </a:r>
            <a:endParaRPr/>
          </a:p>
          <a:p>
            <a:pPr indent="0" lvl="0" marL="0" marR="0" rtl="0" algn="l">
              <a:spcBef>
                <a:spcPts val="1000"/>
              </a:spcBef>
              <a:spcAft>
                <a:spcPts val="0"/>
              </a:spcAft>
              <a:buNone/>
            </a:pPr>
            <a:r>
              <a:rPr i="1" lang="en-GB" sz="1800">
                <a:solidFill>
                  <a:srgbClr val="262626"/>
                </a:solidFill>
                <a:latin typeface="Gill Sans"/>
                <a:ea typeface="Gill Sans"/>
                <a:cs typeface="Gill Sans"/>
                <a:sym typeface="Gill Sans"/>
              </a:rPr>
              <a:t>Research in Practice, 2022)</a:t>
            </a:r>
            <a:endParaRPr/>
          </a:p>
        </p:txBody>
      </p:sp>
      <p:pic>
        <p:nvPicPr>
          <p:cNvPr descr="Idea with solid fill" id="235" name="Google Shape;235;p6"/>
          <p:cNvPicPr preferRelativeResize="0"/>
          <p:nvPr/>
        </p:nvPicPr>
        <p:blipFill rotWithShape="1">
          <a:blip r:embed="rId3">
            <a:alphaModFix/>
          </a:blip>
          <a:srcRect b="0" l="0" r="0" t="0"/>
          <a:stretch/>
        </p:blipFill>
        <p:spPr>
          <a:xfrm>
            <a:off x="2173704" y="2499315"/>
            <a:ext cx="1859369" cy="1859369"/>
          </a:xfrm>
          <a:prstGeom prst="rect">
            <a:avLst/>
          </a:prstGeom>
          <a:noFill/>
          <a:ln>
            <a:noFill/>
          </a:ln>
        </p:spPr>
      </p:pic>
      <p:sp>
        <p:nvSpPr>
          <p:cNvPr id="236" name="Google Shape;236;p6"/>
          <p:cNvSpPr txBox="1"/>
          <p:nvPr/>
        </p:nvSpPr>
        <p:spPr>
          <a:xfrm>
            <a:off x="1765734" y="2037539"/>
            <a:ext cx="609777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800">
                <a:solidFill>
                  <a:srgbClr val="262626"/>
                </a:solidFill>
                <a:latin typeface="Gill Sans"/>
                <a:ea typeface="Gill Sans"/>
                <a:cs typeface="Gill Sans"/>
                <a:sym typeface="Gill Sans"/>
              </a:rPr>
              <a:t>Learning from Research: </a:t>
            </a:r>
            <a:endParaRPr sz="1800">
              <a:solidFill>
                <a:schemeClr val="dk1"/>
              </a:solidFill>
              <a:latin typeface="Gill Sans"/>
              <a:ea typeface="Gill Sans"/>
              <a:cs typeface="Gill Sans"/>
              <a:sym typeface="Gill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7"/>
          <p:cNvSpPr txBox="1"/>
          <p:nvPr>
            <p:ph type="title"/>
          </p:nvPr>
        </p:nvSpPr>
        <p:spPr>
          <a:xfrm>
            <a:off x="1747777" y="145169"/>
            <a:ext cx="9826907"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GB"/>
              <a:t>WHAT A CHRONOLOGY IS AND WHAT IT ISN’T – </a:t>
            </a:r>
            <a:br>
              <a:rPr lang="en-GB"/>
            </a:br>
            <a:r>
              <a:rPr lang="en-GB"/>
              <a:t>A RECAP</a:t>
            </a:r>
            <a:endParaRPr/>
          </a:p>
        </p:txBody>
      </p:sp>
      <p:sp>
        <p:nvSpPr>
          <p:cNvPr id="243" name="Google Shape;243;p7"/>
          <p:cNvSpPr txBox="1"/>
          <p:nvPr>
            <p:ph idx="1" type="body"/>
          </p:nvPr>
        </p:nvSpPr>
        <p:spPr>
          <a:xfrm>
            <a:off x="0" y="1380193"/>
            <a:ext cx="4560425" cy="3101982"/>
          </a:xfrm>
          <a:prstGeom prst="rect">
            <a:avLst/>
          </a:prstGeom>
          <a:noFill/>
          <a:ln>
            <a:noFill/>
          </a:ln>
        </p:spPr>
        <p:txBody>
          <a:bodyPr anchorCtr="0" anchor="t" bIns="45700" lIns="91425" spcFirstLastPara="1" rIns="91425" wrap="square" tIns="45700">
            <a:normAutofit fontScale="25000" lnSpcReduction="20000"/>
          </a:bodyPr>
          <a:lstStyle/>
          <a:p>
            <a:pPr indent="0" lvl="0" marL="0" rtl="0" algn="l">
              <a:lnSpc>
                <a:spcPct val="100000"/>
              </a:lnSpc>
              <a:spcBef>
                <a:spcPts val="0"/>
              </a:spcBef>
              <a:spcAft>
                <a:spcPts val="0"/>
              </a:spcAft>
              <a:buSzPct val="100000"/>
              <a:buNone/>
            </a:pPr>
            <a:r>
              <a:rPr b="1" lang="en-GB" sz="8000">
                <a:highlight>
                  <a:srgbClr val="FF0000"/>
                </a:highlight>
              </a:rPr>
              <a:t>What it isn’t</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A copy of a case note</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Contain judgement, bias or hearsay – it is based on facts and their impact</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Just to be used in protection work</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Long detailed accounts of each visit or interaction</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A professional's document containing jargon and professional language</a:t>
            </a:r>
            <a:endParaRPr/>
          </a:p>
          <a:p>
            <a:pPr indent="-228600" lvl="0" marL="228600" rtl="0" algn="l">
              <a:lnSpc>
                <a:spcPct val="100000"/>
              </a:lnSpc>
              <a:spcBef>
                <a:spcPts val="1000"/>
              </a:spcBef>
              <a:spcAft>
                <a:spcPts val="0"/>
              </a:spcAft>
              <a:buClr>
                <a:srgbClr val="FF0000"/>
              </a:buClr>
              <a:buSzPct val="100000"/>
              <a:buFont typeface="Arial"/>
              <a:buChar char="X"/>
            </a:pPr>
            <a:r>
              <a:rPr b="1" lang="en-GB" sz="8000"/>
              <a:t>An assessment – it's an analytical tool to aid assessment</a:t>
            </a:r>
            <a:endParaRPr/>
          </a:p>
          <a:p>
            <a:pPr indent="-200025" lvl="0" marL="228600" rtl="0" algn="l">
              <a:lnSpc>
                <a:spcPct val="100000"/>
              </a:lnSpc>
              <a:spcBef>
                <a:spcPts val="1000"/>
              </a:spcBef>
              <a:spcAft>
                <a:spcPts val="0"/>
              </a:spcAft>
              <a:buClr>
                <a:srgbClr val="FF0000"/>
              </a:buClr>
              <a:buSzPct val="100000"/>
              <a:buFont typeface="Arial"/>
              <a:buNone/>
            </a:pPr>
            <a:r>
              <a:t/>
            </a:r>
            <a:endParaRPr b="1"/>
          </a:p>
        </p:txBody>
      </p:sp>
      <p:sp>
        <p:nvSpPr>
          <p:cNvPr id="244" name="Google Shape;244;p7"/>
          <p:cNvSpPr txBox="1"/>
          <p:nvPr>
            <p:ph idx="2" type="body"/>
          </p:nvPr>
        </p:nvSpPr>
        <p:spPr>
          <a:xfrm>
            <a:off x="4606724" y="1333889"/>
            <a:ext cx="7249610" cy="310198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800"/>
              <a:buNone/>
            </a:pPr>
            <a:r>
              <a:rPr b="1" lang="en-GB">
                <a:highlight>
                  <a:srgbClr val="008000"/>
                </a:highlight>
              </a:rPr>
              <a:t>What it is</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Factual</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Provides a shared understanding of risks or strengths between family/adult/child and the professionals</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Provides a clear reference to significant events across a person's life-course </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Tool to be used alongside the people we are working with</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Can show escalating risks and can provide preventative practice rather than a reactive one</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Helps us to be professionally curious – what else do we need to know? Where or who can help us understand the impact of a significant event?</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A tool to help us reflect on our own practice and avoid the rule of optimism, confirmation bias, start again syndrome</a:t>
            </a:r>
            <a:endParaRPr/>
          </a:p>
          <a:p>
            <a:pPr indent="-228600" lvl="0" marL="228600" rtl="0" algn="l">
              <a:lnSpc>
                <a:spcPct val="100000"/>
              </a:lnSpc>
              <a:spcBef>
                <a:spcPts val="1000"/>
              </a:spcBef>
              <a:spcAft>
                <a:spcPts val="0"/>
              </a:spcAft>
              <a:buClr>
                <a:srgbClr val="00B050"/>
              </a:buClr>
              <a:buSzPts val="1800"/>
              <a:buFont typeface="Noto Sans Symbols"/>
              <a:buChar char="✔"/>
            </a:pPr>
            <a:r>
              <a:rPr b="1" lang="en-GB"/>
              <a:t>It is a live document, which will adapt and change as more is known about impacts of events</a:t>
            </a:r>
            <a:endParaRPr/>
          </a:p>
          <a:p>
            <a:pPr indent="-114300" lvl="0" marL="228600" rtl="0" algn="l">
              <a:lnSpc>
                <a:spcPct val="100000"/>
              </a:lnSpc>
              <a:spcBef>
                <a:spcPts val="1000"/>
              </a:spcBef>
              <a:spcAft>
                <a:spcPts val="0"/>
              </a:spcAft>
              <a:buSzPts val="1800"/>
              <a:buNone/>
            </a:pPr>
            <a:r>
              <a:t/>
            </a:r>
            <a:endParaRPr b="1"/>
          </a:p>
        </p:txBody>
      </p:sp>
      <p:pic>
        <p:nvPicPr>
          <p:cNvPr descr="Learning icon" id="245" name="Google Shape;245;p7"/>
          <p:cNvPicPr preferRelativeResize="0"/>
          <p:nvPr/>
        </p:nvPicPr>
        <p:blipFill rotWithShape="1">
          <a:blip r:embed="rId3">
            <a:alphaModFix/>
          </a:blip>
          <a:srcRect b="0" l="0" r="0" t="0"/>
          <a:stretch/>
        </p:blipFill>
        <p:spPr>
          <a:xfrm>
            <a:off x="501770" y="19813"/>
            <a:ext cx="1440000" cy="1440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pic>
        <p:nvPicPr>
          <p:cNvPr id="251" name="Google Shape;251;p8"/>
          <p:cNvPicPr preferRelativeResize="0"/>
          <p:nvPr>
            <p:ph idx="1" type="body"/>
          </p:nvPr>
        </p:nvPicPr>
        <p:blipFill rotWithShape="1">
          <a:blip r:embed="rId3">
            <a:alphaModFix/>
          </a:blip>
          <a:srcRect b="547" l="0" r="0" t="13078"/>
          <a:stretch/>
        </p:blipFill>
        <p:spPr>
          <a:xfrm>
            <a:off x="364320" y="1636956"/>
            <a:ext cx="10515600" cy="4995575"/>
          </a:xfrm>
          <a:prstGeom prst="rect">
            <a:avLst/>
          </a:prstGeom>
          <a:noFill/>
          <a:ln>
            <a:noFill/>
          </a:ln>
        </p:spPr>
      </p:pic>
      <p:pic>
        <p:nvPicPr>
          <p:cNvPr descr="Idea with solid fill" id="252" name="Google Shape;252;p8"/>
          <p:cNvPicPr preferRelativeResize="0"/>
          <p:nvPr/>
        </p:nvPicPr>
        <p:blipFill rotWithShape="1">
          <a:blip r:embed="rId4">
            <a:alphaModFix/>
          </a:blip>
          <a:srcRect b="0" l="0" r="0" t="0"/>
          <a:stretch/>
        </p:blipFill>
        <p:spPr>
          <a:xfrm>
            <a:off x="582118" y="30796"/>
            <a:ext cx="1365562" cy="1365562"/>
          </a:xfrm>
          <a:prstGeom prst="rect">
            <a:avLst/>
          </a:prstGeom>
          <a:noFill/>
          <a:ln>
            <a:noFill/>
          </a:ln>
        </p:spPr>
      </p:pic>
      <p:sp>
        <p:nvSpPr>
          <p:cNvPr id="253" name="Google Shape;253;p8"/>
          <p:cNvSpPr txBox="1"/>
          <p:nvPr/>
        </p:nvSpPr>
        <p:spPr>
          <a:xfrm>
            <a:off x="2268638" y="344245"/>
            <a:ext cx="8316887"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3200">
                <a:solidFill>
                  <a:schemeClr val="dk1"/>
                </a:solidFill>
                <a:latin typeface="Gill Sans"/>
                <a:ea typeface="Gill Sans"/>
                <a:cs typeface="Gill Sans"/>
                <a:sym typeface="Gill Sans"/>
              </a:rPr>
              <a:t>Learning from Research – What should be included in a Chronology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3C7B4"/>
        </a:solidFill>
      </p:bgPr>
    </p:bg>
    <p:spTree>
      <p:nvGrpSpPr>
        <p:cNvPr id="258" name="Shape 258"/>
        <p:cNvGrpSpPr/>
        <p:nvPr/>
      </p:nvGrpSpPr>
      <p:grpSpPr>
        <a:xfrm>
          <a:off x="0" y="0"/>
          <a:ext cx="0" cy="0"/>
          <a:chOff x="0" y="0"/>
          <a:chExt cx="0" cy="0"/>
        </a:xfrm>
      </p:grpSpPr>
      <p:sp>
        <p:nvSpPr>
          <p:cNvPr id="259" name="Google Shape;259;p9"/>
          <p:cNvSpPr/>
          <p:nvPr/>
        </p:nvSpPr>
        <p:spPr>
          <a:xfrm>
            <a:off x="1" y="0"/>
            <a:ext cx="3070172"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60" name="Google Shape;260;p9"/>
          <p:cNvSpPr/>
          <p:nvPr/>
        </p:nvSpPr>
        <p:spPr>
          <a:xfrm>
            <a:off x="3070172" y="0"/>
            <a:ext cx="9121828" cy="6858000"/>
          </a:xfrm>
          <a:prstGeom prst="rect">
            <a:avLst/>
          </a:prstGeom>
          <a:solidFill>
            <a:srgbClr val="C3C7B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261" name="Google Shape;261;p9"/>
          <p:cNvSpPr/>
          <p:nvPr/>
        </p:nvSpPr>
        <p:spPr>
          <a:xfrm>
            <a:off x="1117423" y="1443035"/>
            <a:ext cx="3971932" cy="3971930"/>
          </a:xfrm>
          <a:prstGeom prst="ellipse">
            <a:avLst/>
          </a:prstGeom>
          <a:solidFill>
            <a:srgbClr val="FFFFFF"/>
          </a:solidFill>
          <a:ln cap="flat" cmpd="sng" w="31750">
            <a:solidFill>
              <a:srgbClr val="6B88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pic>
        <p:nvPicPr>
          <p:cNvPr descr="Idea with solid fill" id="262" name="Google Shape;262;p9"/>
          <p:cNvPicPr preferRelativeResize="0"/>
          <p:nvPr/>
        </p:nvPicPr>
        <p:blipFill rotWithShape="1">
          <a:blip r:embed="rId3">
            <a:alphaModFix/>
          </a:blip>
          <a:srcRect b="0" l="0" r="0" t="0"/>
          <a:stretch/>
        </p:blipFill>
        <p:spPr>
          <a:xfrm>
            <a:off x="2173704" y="2499315"/>
            <a:ext cx="1859369" cy="1859369"/>
          </a:xfrm>
          <a:prstGeom prst="rect">
            <a:avLst/>
          </a:prstGeom>
          <a:noFill/>
          <a:ln>
            <a:noFill/>
          </a:ln>
        </p:spPr>
      </p:pic>
      <p:sp>
        <p:nvSpPr>
          <p:cNvPr id="263" name="Google Shape;263;p9"/>
          <p:cNvSpPr txBox="1"/>
          <p:nvPr/>
        </p:nvSpPr>
        <p:spPr>
          <a:xfrm>
            <a:off x="1765734" y="2037539"/>
            <a:ext cx="609777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800">
                <a:solidFill>
                  <a:srgbClr val="262626"/>
                </a:solidFill>
                <a:latin typeface="Gill Sans"/>
                <a:ea typeface="Gill Sans"/>
                <a:cs typeface="Gill Sans"/>
                <a:sym typeface="Gill Sans"/>
              </a:rPr>
              <a:t>Learning from Guidance: </a:t>
            </a:r>
            <a:endParaRPr sz="1800">
              <a:solidFill>
                <a:schemeClr val="dk1"/>
              </a:solidFill>
              <a:latin typeface="Gill Sans"/>
              <a:ea typeface="Gill Sans"/>
              <a:cs typeface="Gill Sans"/>
              <a:sym typeface="Gill Sans"/>
            </a:endParaRPr>
          </a:p>
        </p:txBody>
      </p:sp>
      <p:sp>
        <p:nvSpPr>
          <p:cNvPr id="264" name="Google Shape;264;p9"/>
          <p:cNvSpPr txBox="1"/>
          <p:nvPr/>
        </p:nvSpPr>
        <p:spPr>
          <a:xfrm>
            <a:off x="5464782" y="1622152"/>
            <a:ext cx="6094070" cy="175432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Gill Sans"/>
                <a:ea typeface="Gill Sans"/>
                <a:cs typeface="Gill Sans"/>
                <a:sym typeface="Gill Sans"/>
              </a:rPr>
              <a:t>“</a:t>
            </a:r>
            <a:r>
              <a:rPr b="0" i="0" lang="en-GB" sz="1800" u="none" cap="none" strike="noStrike">
                <a:solidFill>
                  <a:schemeClr val="dk1"/>
                </a:solidFill>
                <a:latin typeface="Gill Sans"/>
                <a:ea typeface="Gill Sans"/>
                <a:cs typeface="Gill Sans"/>
                <a:sym typeface="Gill Sans"/>
              </a:rPr>
              <a:t>Professional judgement is key for determining what is (or is not) a significant event for an individual. Any events, which are considered to have a significant impact on </a:t>
            </a:r>
            <a:r>
              <a:rPr lang="en-GB" sz="1800">
                <a:solidFill>
                  <a:schemeClr val="dk1"/>
                </a:solidFill>
                <a:latin typeface="Gill Sans"/>
                <a:ea typeface="Gill Sans"/>
                <a:cs typeface="Gill Sans"/>
                <a:sym typeface="Gill Sans"/>
              </a:rPr>
              <a:t>a person</a:t>
            </a:r>
            <a:r>
              <a:rPr b="0" i="0" lang="en-GB" sz="1800" u="none" cap="none" strike="noStrike">
                <a:solidFill>
                  <a:schemeClr val="dk1"/>
                </a:solidFill>
                <a:latin typeface="Gill Sans"/>
                <a:ea typeface="Gill Sans"/>
                <a:cs typeface="Gill Sans"/>
                <a:sym typeface="Gill Sans"/>
              </a:rPr>
              <a:t>, whether the event is positive or negative, or a strength or a weakness, should be considered for inclusion in a Chronology”</a:t>
            </a:r>
            <a:endParaRPr/>
          </a:p>
          <a:p>
            <a:pPr indent="0" lvl="0" marL="0" marR="0" rtl="0" algn="l">
              <a:lnSpc>
                <a:spcPct val="100000"/>
              </a:lnSpc>
              <a:spcBef>
                <a:spcPts val="0"/>
              </a:spcBef>
              <a:spcAft>
                <a:spcPts val="0"/>
              </a:spcAft>
              <a:buClr>
                <a:schemeClr val="dk1"/>
              </a:buClr>
              <a:buSzPts val="1800"/>
              <a:buFont typeface="Gill Sans"/>
              <a:buNone/>
            </a:pPr>
            <a:r>
              <a:rPr b="0" i="1" lang="en-GB" sz="1800" u="none" cap="none" strike="noStrike">
                <a:solidFill>
                  <a:schemeClr val="dk1"/>
                </a:solidFill>
                <a:latin typeface="Gill Sans"/>
                <a:ea typeface="Gill Sans"/>
                <a:cs typeface="Gill Sans"/>
                <a:sym typeface="Gill Sans"/>
              </a:rPr>
              <a:t>Tayside Practitioner's Guidance: Chronologies</a:t>
            </a:r>
            <a:endParaRPr/>
          </a:p>
        </p:txBody>
      </p:sp>
      <p:pic>
        <p:nvPicPr>
          <p:cNvPr descr="Chat with solid fill" id="265" name="Google Shape;265;p9"/>
          <p:cNvPicPr preferRelativeResize="0"/>
          <p:nvPr/>
        </p:nvPicPr>
        <p:blipFill rotWithShape="1">
          <a:blip r:embed="rId4">
            <a:alphaModFix/>
          </a:blip>
          <a:srcRect b="0" l="0" r="0" t="0"/>
          <a:stretch/>
        </p:blipFill>
        <p:spPr>
          <a:xfrm>
            <a:off x="4893306" y="4998630"/>
            <a:ext cx="914400" cy="914400"/>
          </a:xfrm>
          <a:prstGeom prst="rect">
            <a:avLst/>
          </a:prstGeom>
          <a:noFill/>
          <a:ln>
            <a:noFill/>
          </a:ln>
        </p:spPr>
      </p:pic>
      <p:sp>
        <p:nvSpPr>
          <p:cNvPr id="266" name="Google Shape;266;p9"/>
          <p:cNvSpPr txBox="1"/>
          <p:nvPr/>
        </p:nvSpPr>
        <p:spPr>
          <a:xfrm>
            <a:off x="6019801" y="5271164"/>
            <a:ext cx="61722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Gill Sans"/>
                <a:ea typeface="Gill Sans"/>
                <a:cs typeface="Gill Sans"/>
                <a:sym typeface="Gill Sans"/>
              </a:rPr>
              <a:t>Group discussion: “What is a Significant Event (5 Mins)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2025-08-04T08:52:42Z</dcterms:created>
  <dc:creator>Laura Cameron</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0x010100316635D900C8DA4FBE8458D1A89AC7BA</vt:lpwstr>
  </property>
  <property fmtid="{D5CDD505-2E9C-101B-9397-08002B2CF9AE}" pid="3" name="MediaServiceImageTags">
    <vt:lpwstr/>
  </property>
</Properties>
</file>